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5.jpeg" ContentType="image/jpeg"/>
  <Override PartName="/ppt/media/image7.png" ContentType="image/png"/>
  <Override PartName="/ppt/media/image8.png" ContentType="image/png"/>
  <Override PartName="/ppt/media/image9.jpeg" ContentType="image/jpeg"/>
  <Override PartName="/ppt/media/image10.gif" ContentType="image/gif"/>
  <Override PartName="/ppt/media/image11.gif" ContentType="image/gif"/>
  <Override PartName="/ppt/media/image12.gif" ContentType="image/gif"/>
  <Override PartName="/ppt/media/image13.gif" ContentType="image/gif"/>
  <Override PartName="/ppt/media/image14.png" ContentType="image/png"/>
  <Override PartName="/ppt/media/image16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AA7260-EEF5-417E-B43C-774C0C428F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B0FA96-65DD-4DE8-88B4-2524E88E9A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9722BD-0521-4063-85D4-717D29ADD19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17DCAE-B3C6-4B67-8EA2-7893D38E95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90396F-C87C-43A0-9056-3B39C83CBD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329D9C-3092-4E08-8C20-E1F6158098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907484-2B72-44C0-A8DF-9F33AF28BB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1A429B-51CE-401A-965A-8B348082CE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B99465-635F-48EC-990C-2071E648C7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96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74A367-C5E1-4DA6-8133-31C014A452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FA5B4C-F819-44D3-AFC3-350B58F384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82F9AD-5490-4C03-8351-3795747C7B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9CA7E2-FB28-45FC-9040-D75BF8BC98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B00AB4-85BD-44C8-A168-91AF39CEF2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3F23CF-30A0-44D9-B5D3-4D092BD2DC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BA3052-914F-4FDA-A9A3-F0BBFF4E12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A051ED-7ACA-41A6-993D-98A20119AC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4F37AFD-F3C6-4C60-B240-8DB0B08D66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C793F19-6BFB-4B24-A12B-671048B58D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132DA42-0498-4F40-A61C-2901539CEB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947A9C2-84BE-45A4-8DE5-C5C4DF72BE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4CFF84-90D0-436B-8F05-8C8ACA0179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416F83-DBF9-45F2-8EC8-4AB3FB8BE7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96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C198312-B57E-4DA4-A713-F8959D7367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66D6459-D38E-45C2-91BD-A4797A7828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8F351E4-6C04-4CEE-847C-BF029219AD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B5B6C11-F341-4DE9-968C-DEBD330F48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BFA42C8-D46B-415C-BAFC-4FA2A98D48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7D1EB5-BD9C-4823-9806-677B0A9CAB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117AC26-79A2-4348-B654-FF325E0AADA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665139-E166-4C08-88F5-4FAD34E000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FC73F6-7662-4084-90A1-913BDE4D84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96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3C0294-89E5-404E-83C7-CC76ECEEAB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D4C95D-C0C7-4330-988C-525A70DCDD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701F16-797A-4699-B2BD-431A5DE4F1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181785-D07E-45FC-AAAE-8149E61FD1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1721D7-7B8F-4875-8E87-07207157B48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A100A9F-803B-46D0-8D31-9209648CCB6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595959"/>
                </a:solidFill>
                <a:latin typeface="Calibri"/>
              </a:rPr>
              <a:t>Образец текста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531720" y="324396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222C95-9625-40F1-9072-F5084D3BBC7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www.ege.edu.ru/ru/classes-11/psych/" TargetMode="External"/><Relationship Id="rId2" Type="http://schemas.openxmlformats.org/officeDocument/2006/relationships/hyperlink" Target="http://www.ege.edu.ru/ru/classes-11/psych/" TargetMode="External"/><Relationship Id="rId3" Type="http://schemas.openxmlformats.org/officeDocument/2006/relationships/hyperlink" Target="http://www.ege.edu.ru/ru/classes-11/psych/" TargetMode="External"/><Relationship Id="rId4" Type="http://schemas.openxmlformats.org/officeDocument/2006/relationships/hyperlink" Target="http://iro23.ru/ege-pro100-arhive" TargetMode="External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ikium.ru/" TargetMode="External"/><Relationship Id="rId2" Type="http://schemas.openxmlformats.org/officeDocument/2006/relationships/hyperlink" Target="https://wikium.ru/" TargetMode="External"/><Relationship Id="rId3" Type="http://schemas.openxmlformats.org/officeDocument/2006/relationships/image" Target="../media/image12.gif"/><Relationship Id="rId4" Type="http://schemas.openxmlformats.org/officeDocument/2006/relationships/hyperlink" Target="http://adalin.mospsy.ru/disc57.shtml" TargetMode="External"/><Relationship Id="rId5" Type="http://schemas.openxmlformats.org/officeDocument/2006/relationships/image" Target="../media/image13.gif"/><Relationship Id="rId6" Type="http://schemas.openxmlformats.org/officeDocument/2006/relationships/image" Target="../media/image14.png"/><Relationship Id="rId7" Type="http://schemas.openxmlformats.org/officeDocument/2006/relationships/image" Target="../media/image14.png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navigatum.ru/metodika.html" TargetMode="External"/><Relationship Id="rId2" Type="http://schemas.openxmlformats.org/officeDocument/2006/relationships/hyperlink" Target="https://navigatum.ru/metodika.html" TargetMode="External"/><Relationship Id="rId3" Type="http://schemas.openxmlformats.org/officeDocument/2006/relationships/hyperlink" Target="https://moeobrazovanie.ru/gotovije_uroki_po_proforientatsii.html" TargetMode="External"/><Relationship Id="rId4" Type="http://schemas.openxmlformats.org/officeDocument/2006/relationships/hyperlink" Target="https://moeobrazovanie.ru/gotovije_uroki_po_proforientatsii.html" TargetMode="External"/><Relationship Id="rId5" Type="http://schemas.openxmlformats.org/officeDocument/2006/relationships/hyperlink" Target="https://moeobrazovanie.ru/gotovije_uroki_po_proforientatsii.html" TargetMode="External"/><Relationship Id="rId6" Type="http://schemas.openxmlformats.org/officeDocument/2006/relationships/hyperlink" Target="https://smartia.me/skills" TargetMode="External"/><Relationship Id="rId7" Type="http://schemas.openxmlformats.org/officeDocument/2006/relationships/hyperlink" Target="https://smartia.me/skills" TargetMode="External"/><Relationship Id="rId8" Type="http://schemas.openxmlformats.org/officeDocument/2006/relationships/hyperlink" Target="https://smartia.me/skills" TargetMode="External"/><Relationship Id="rId9" Type="http://schemas.openxmlformats.org/officeDocument/2006/relationships/hyperlink" Target="http://prof.labor.ru/" TargetMode="External"/><Relationship Id="rId10" Type="http://schemas.openxmlformats.org/officeDocument/2006/relationships/hyperlink" Target="http://prof.labor.ru/" TargetMode="External"/><Relationship Id="rId11" Type="http://schemas.openxmlformats.org/officeDocument/2006/relationships/hyperlink" Target="http://metodkabi.net.ru/" TargetMode="External"/><Relationship Id="rId12" Type="http://schemas.openxmlformats.org/officeDocument/2006/relationships/hyperlink" Target="http://metodkabi.net.ru/" TargetMode="External"/><Relationship Id="rId13" Type="http://schemas.openxmlformats.org/officeDocument/2006/relationships/hyperlink" Target="http://www.shkolniky.ru/professions" TargetMode="External"/><Relationship Id="rId14" Type="http://schemas.openxmlformats.org/officeDocument/2006/relationships/hyperlink" Target="http://www.shkolniky.ru/professions" TargetMode="External"/><Relationship Id="rId15" Type="http://schemas.openxmlformats.org/officeDocument/2006/relationships/hyperlink" Target="http://www.shkolniky.ru/professions" TargetMode="External"/><Relationship Id="rId16" Type="http://schemas.openxmlformats.org/officeDocument/2006/relationships/hyperlink" Target="https://proekt-pro.ru/" TargetMode="External"/><Relationship Id="rId17" Type="http://schemas.openxmlformats.org/officeDocument/2006/relationships/hyperlink" Target="https://proekt-pro.ru/" TargetMode="External"/><Relationship Id="rId18" Type="http://schemas.openxmlformats.org/officeDocument/2006/relationships/hyperlink" Target="https://proektoria.online/" TargetMode="External"/><Relationship Id="rId19" Type="http://schemas.openxmlformats.org/officeDocument/2006/relationships/hyperlink" Target="https://proektoria.online/" TargetMode="External"/><Relationship Id="rId20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kino.mail.ru/cinema/selection/623_ministerstvo_kulturi_rekomenduet_100_filmov_dlya_shkolnikov/" TargetMode="Externa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2201400" cy="2863440"/>
          </a:xfrm>
          <a:prstGeom prst="rect">
            <a:avLst/>
          </a:prstGeom>
          <a:ln w="0">
            <a:noFill/>
          </a:ln>
        </p:spPr>
      </p:pic>
      <p:grpSp>
        <p:nvGrpSpPr>
          <p:cNvPr id="124" name="object 10"/>
          <p:cNvGrpSpPr/>
          <p:nvPr/>
        </p:nvGrpSpPr>
        <p:grpSpPr>
          <a:xfrm>
            <a:off x="0" y="3418920"/>
            <a:ext cx="1940760" cy="3540960"/>
            <a:chOff x="0" y="3418920"/>
            <a:chExt cx="1940760" cy="3540960"/>
          </a:xfrm>
        </p:grpSpPr>
        <p:sp>
          <p:nvSpPr>
            <p:cNvPr id="125" name="object 11"/>
            <p:cNvSpPr/>
            <p:nvPr/>
          </p:nvSpPr>
          <p:spPr>
            <a:xfrm>
              <a:off x="0" y="3418920"/>
              <a:ext cx="618480" cy="2825640"/>
            </a:xfrm>
            <a:custGeom>
              <a:avLst/>
              <a:gdLst>
                <a:gd name="textAreaLeft" fmla="*/ 0 w 618480"/>
                <a:gd name="textAreaRight" fmla="*/ 618840 w 618480"/>
                <a:gd name="textAreaTop" fmla="*/ 0 h 2825640"/>
                <a:gd name="textAreaBottom" fmla="*/ 2826000 h 2825640"/>
              </a:gdLst>
              <a:ahLst/>
              <a:rect l="textAreaLeft" t="textAreaTop" r="textAreaRight" b="textAreaBottom"/>
              <a:pathLst>
                <a:path w="1009650" h="4456430">
                  <a:moveTo>
                    <a:pt x="0" y="0"/>
                  </a:moveTo>
                  <a:lnTo>
                    <a:pt x="0" y="4456358"/>
                  </a:lnTo>
                  <a:lnTo>
                    <a:pt x="59325" y="4439407"/>
                  </a:lnTo>
                  <a:lnTo>
                    <a:pt x="119458" y="4418595"/>
                  </a:lnTo>
                  <a:lnTo>
                    <a:pt x="175903" y="4393685"/>
                  </a:lnTo>
                  <a:lnTo>
                    <a:pt x="228772" y="4365097"/>
                  </a:lnTo>
                  <a:lnTo>
                    <a:pt x="278176" y="4333253"/>
                  </a:lnTo>
                  <a:lnTo>
                    <a:pt x="324229" y="4298573"/>
                  </a:lnTo>
                  <a:lnTo>
                    <a:pt x="367041" y="4261479"/>
                  </a:lnTo>
                  <a:lnTo>
                    <a:pt x="406725" y="4222392"/>
                  </a:lnTo>
                  <a:lnTo>
                    <a:pt x="443394" y="4181733"/>
                  </a:lnTo>
                  <a:lnTo>
                    <a:pt x="477159" y="4139923"/>
                  </a:lnTo>
                  <a:lnTo>
                    <a:pt x="508132" y="4097383"/>
                  </a:lnTo>
                  <a:lnTo>
                    <a:pt x="536426" y="4054534"/>
                  </a:lnTo>
                  <a:lnTo>
                    <a:pt x="562152" y="4011797"/>
                  </a:lnTo>
                  <a:lnTo>
                    <a:pt x="585422" y="3969594"/>
                  </a:lnTo>
                  <a:lnTo>
                    <a:pt x="606350" y="3928345"/>
                  </a:lnTo>
                  <a:lnTo>
                    <a:pt x="625046" y="3888472"/>
                  </a:lnTo>
                  <a:lnTo>
                    <a:pt x="641624" y="3850396"/>
                  </a:lnTo>
                  <a:lnTo>
                    <a:pt x="656194" y="3814537"/>
                  </a:lnTo>
                  <a:lnTo>
                    <a:pt x="679762" y="3751157"/>
                  </a:lnTo>
                  <a:lnTo>
                    <a:pt x="702864" y="3683248"/>
                  </a:lnTo>
                  <a:lnTo>
                    <a:pt x="707746" y="3669539"/>
                  </a:lnTo>
                  <a:lnTo>
                    <a:pt x="721907" y="3618170"/>
                  </a:lnTo>
                  <a:lnTo>
                    <a:pt x="735931" y="3557418"/>
                  </a:lnTo>
                  <a:lnTo>
                    <a:pt x="744090" y="3520127"/>
                  </a:lnTo>
                  <a:lnTo>
                    <a:pt x="752912" y="3478687"/>
                  </a:lnTo>
                  <a:lnTo>
                    <a:pt x="762321" y="3433444"/>
                  </a:lnTo>
                  <a:lnTo>
                    <a:pt x="772241" y="3384743"/>
                  </a:lnTo>
                  <a:lnTo>
                    <a:pt x="782597" y="3332929"/>
                  </a:lnTo>
                  <a:lnTo>
                    <a:pt x="793311" y="3278348"/>
                  </a:lnTo>
                  <a:lnTo>
                    <a:pt x="804308" y="3221347"/>
                  </a:lnTo>
                  <a:lnTo>
                    <a:pt x="815512" y="3162269"/>
                  </a:lnTo>
                  <a:lnTo>
                    <a:pt x="826847" y="3101462"/>
                  </a:lnTo>
                  <a:lnTo>
                    <a:pt x="838236" y="3039270"/>
                  </a:lnTo>
                  <a:lnTo>
                    <a:pt x="849605" y="2976040"/>
                  </a:lnTo>
                  <a:lnTo>
                    <a:pt x="860875" y="2912116"/>
                  </a:lnTo>
                  <a:lnTo>
                    <a:pt x="871973" y="2847845"/>
                  </a:lnTo>
                  <a:lnTo>
                    <a:pt x="882820" y="2783572"/>
                  </a:lnTo>
                  <a:lnTo>
                    <a:pt x="893343" y="2719642"/>
                  </a:lnTo>
                  <a:lnTo>
                    <a:pt x="903463" y="2656402"/>
                  </a:lnTo>
                  <a:lnTo>
                    <a:pt x="913106" y="2594196"/>
                  </a:lnTo>
                  <a:lnTo>
                    <a:pt x="922195" y="2533371"/>
                  </a:lnTo>
                  <a:lnTo>
                    <a:pt x="930655" y="2474272"/>
                  </a:lnTo>
                  <a:lnTo>
                    <a:pt x="938408" y="2417244"/>
                  </a:lnTo>
                  <a:lnTo>
                    <a:pt x="945380" y="2362633"/>
                  </a:lnTo>
                  <a:lnTo>
                    <a:pt x="951493" y="2310786"/>
                  </a:lnTo>
                  <a:lnTo>
                    <a:pt x="956673" y="2262046"/>
                  </a:lnTo>
                  <a:lnTo>
                    <a:pt x="960842" y="2216761"/>
                  </a:lnTo>
                  <a:lnTo>
                    <a:pt x="963925" y="2175275"/>
                  </a:lnTo>
                  <a:lnTo>
                    <a:pt x="980391" y="1743979"/>
                  </a:lnTo>
                  <a:lnTo>
                    <a:pt x="988457" y="1507129"/>
                  </a:lnTo>
                  <a:lnTo>
                    <a:pt x="994388" y="1317205"/>
                  </a:lnTo>
                  <a:lnTo>
                    <a:pt x="999807" y="1123528"/>
                  </a:lnTo>
                  <a:lnTo>
                    <a:pt x="1002954" y="995339"/>
                  </a:lnTo>
                  <a:lnTo>
                    <a:pt x="1005599" y="870001"/>
                  </a:lnTo>
                  <a:lnTo>
                    <a:pt x="1007635" y="749322"/>
                  </a:lnTo>
                  <a:lnTo>
                    <a:pt x="1008951" y="635110"/>
                  </a:lnTo>
                  <a:lnTo>
                    <a:pt x="1009306" y="580994"/>
                  </a:lnTo>
                  <a:lnTo>
                    <a:pt x="1009439" y="529172"/>
                  </a:lnTo>
                  <a:lnTo>
                    <a:pt x="1009338" y="479871"/>
                  </a:lnTo>
                  <a:lnTo>
                    <a:pt x="1008989" y="433317"/>
                  </a:lnTo>
                  <a:lnTo>
                    <a:pt x="1008378" y="389736"/>
                  </a:lnTo>
                  <a:lnTo>
                    <a:pt x="1007492" y="349353"/>
                  </a:lnTo>
                  <a:lnTo>
                    <a:pt x="1004838" y="279086"/>
                  </a:lnTo>
                  <a:lnTo>
                    <a:pt x="1000918" y="224324"/>
                  </a:lnTo>
                  <a:lnTo>
                    <a:pt x="961177" y="189699"/>
                  </a:lnTo>
                  <a:lnTo>
                    <a:pt x="839513" y="153286"/>
                  </a:lnTo>
                  <a:lnTo>
                    <a:pt x="618684" y="100779"/>
                  </a:lnTo>
                  <a:lnTo>
                    <a:pt x="283917" y="3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6" name="object 12"/>
            <p:cNvSpPr/>
            <p:nvPr/>
          </p:nvSpPr>
          <p:spPr>
            <a:xfrm>
              <a:off x="0" y="5215320"/>
              <a:ext cx="1940760" cy="1744560"/>
            </a:xfrm>
            <a:custGeom>
              <a:avLst/>
              <a:gdLst>
                <a:gd name="textAreaLeft" fmla="*/ 0 w 1940760"/>
                <a:gd name="textAreaRight" fmla="*/ 1941120 w 1940760"/>
                <a:gd name="textAreaTop" fmla="*/ 0 h 1744560"/>
                <a:gd name="textAreaBottom" fmla="*/ 1744920 h 1744560"/>
              </a:gdLst>
              <a:ahLst/>
              <a:rect l="textAreaLeft" t="textAreaTop" r="textAreaRight" b="textAreaBottom"/>
              <a:pathLst>
                <a:path w="3167380" h="2751454">
                  <a:moveTo>
                    <a:pt x="0" y="872726"/>
                  </a:moveTo>
                  <a:lnTo>
                    <a:pt x="0" y="808350"/>
                  </a:lnTo>
                  <a:lnTo>
                    <a:pt x="33291" y="778085"/>
                  </a:lnTo>
                  <a:lnTo>
                    <a:pt x="74612" y="741538"/>
                  </a:lnTo>
                  <a:lnTo>
                    <a:pt x="116995" y="705115"/>
                  </a:lnTo>
                  <a:lnTo>
                    <a:pt x="160211" y="669073"/>
                  </a:lnTo>
                  <a:lnTo>
                    <a:pt x="204472" y="633299"/>
                  </a:lnTo>
                  <a:lnTo>
                    <a:pt x="249696" y="597928"/>
                  </a:lnTo>
                  <a:lnTo>
                    <a:pt x="295877" y="563030"/>
                  </a:lnTo>
                  <a:lnTo>
                    <a:pt x="343005" y="528680"/>
                  </a:lnTo>
                  <a:lnTo>
                    <a:pt x="391073" y="494947"/>
                  </a:lnTo>
                  <a:lnTo>
                    <a:pt x="440073" y="461906"/>
                  </a:lnTo>
                  <a:lnTo>
                    <a:pt x="489997" y="429627"/>
                  </a:lnTo>
                  <a:lnTo>
                    <a:pt x="540837" y="398182"/>
                  </a:lnTo>
                  <a:lnTo>
                    <a:pt x="592585" y="367645"/>
                  </a:lnTo>
                  <a:lnTo>
                    <a:pt x="645234" y="338087"/>
                  </a:lnTo>
                  <a:lnTo>
                    <a:pt x="698774" y="309579"/>
                  </a:lnTo>
                  <a:lnTo>
                    <a:pt x="753199" y="282195"/>
                  </a:lnTo>
                  <a:lnTo>
                    <a:pt x="808501" y="256006"/>
                  </a:lnTo>
                  <a:lnTo>
                    <a:pt x="864670" y="231085"/>
                  </a:lnTo>
                  <a:lnTo>
                    <a:pt x="921700" y="207503"/>
                  </a:lnTo>
                  <a:lnTo>
                    <a:pt x="979583" y="185333"/>
                  </a:lnTo>
                  <a:lnTo>
                    <a:pt x="1038310" y="164646"/>
                  </a:lnTo>
                  <a:lnTo>
                    <a:pt x="1097874" y="145516"/>
                  </a:lnTo>
                  <a:lnTo>
                    <a:pt x="1521844" y="43724"/>
                  </a:lnTo>
                  <a:lnTo>
                    <a:pt x="1853712" y="4136"/>
                  </a:lnTo>
                  <a:lnTo>
                    <a:pt x="2070028" y="0"/>
                  </a:lnTo>
                  <a:lnTo>
                    <a:pt x="2147344" y="4565"/>
                  </a:lnTo>
                  <a:lnTo>
                    <a:pt x="2209167" y="10865"/>
                  </a:lnTo>
                  <a:lnTo>
                    <a:pt x="2272737" y="21507"/>
                  </a:lnTo>
                  <a:lnTo>
                    <a:pt x="2337568" y="36611"/>
                  </a:lnTo>
                  <a:lnTo>
                    <a:pt x="2403176" y="56300"/>
                  </a:lnTo>
                  <a:lnTo>
                    <a:pt x="2404874" y="56898"/>
                  </a:lnTo>
                  <a:lnTo>
                    <a:pt x="2041382" y="56898"/>
                  </a:lnTo>
                  <a:lnTo>
                    <a:pt x="1831472" y="60967"/>
                  </a:lnTo>
                  <a:lnTo>
                    <a:pt x="1509395" y="99360"/>
                  </a:lnTo>
                  <a:lnTo>
                    <a:pt x="1097874" y="197942"/>
                  </a:lnTo>
                  <a:lnTo>
                    <a:pt x="1038760" y="217033"/>
                  </a:lnTo>
                  <a:lnTo>
                    <a:pt x="980494" y="237698"/>
                  </a:lnTo>
                  <a:lnTo>
                    <a:pt x="923086" y="259865"/>
                  </a:lnTo>
                  <a:lnTo>
                    <a:pt x="866542" y="283458"/>
                  </a:lnTo>
                  <a:lnTo>
                    <a:pt x="810873" y="308402"/>
                  </a:lnTo>
                  <a:lnTo>
                    <a:pt x="756086" y="334622"/>
                  </a:lnTo>
                  <a:lnTo>
                    <a:pt x="702188" y="362045"/>
                  </a:lnTo>
                  <a:lnTo>
                    <a:pt x="649190" y="390595"/>
                  </a:lnTo>
                  <a:lnTo>
                    <a:pt x="597098" y="420197"/>
                  </a:lnTo>
                  <a:lnTo>
                    <a:pt x="545922" y="450777"/>
                  </a:lnTo>
                  <a:lnTo>
                    <a:pt x="495670" y="482261"/>
                  </a:lnTo>
                  <a:lnTo>
                    <a:pt x="446349" y="514573"/>
                  </a:lnTo>
                  <a:lnTo>
                    <a:pt x="397969" y="547638"/>
                  </a:lnTo>
                  <a:lnTo>
                    <a:pt x="350537" y="581383"/>
                  </a:lnTo>
                  <a:lnTo>
                    <a:pt x="304062" y="615732"/>
                  </a:lnTo>
                  <a:lnTo>
                    <a:pt x="258552" y="650611"/>
                  </a:lnTo>
                  <a:lnTo>
                    <a:pt x="214016" y="685945"/>
                  </a:lnTo>
                  <a:lnTo>
                    <a:pt x="170462" y="721659"/>
                  </a:lnTo>
                  <a:lnTo>
                    <a:pt x="127897" y="757678"/>
                  </a:lnTo>
                  <a:lnTo>
                    <a:pt x="86332" y="793929"/>
                  </a:lnTo>
                  <a:lnTo>
                    <a:pt x="45773" y="830336"/>
                  </a:lnTo>
                  <a:lnTo>
                    <a:pt x="6229" y="866824"/>
                  </a:lnTo>
                  <a:lnTo>
                    <a:pt x="0" y="872726"/>
                  </a:lnTo>
                  <a:close/>
                </a:path>
                <a:path w="3167380" h="2751454">
                  <a:moveTo>
                    <a:pt x="2824068" y="2751400"/>
                  </a:moveTo>
                  <a:lnTo>
                    <a:pt x="2766733" y="2751400"/>
                  </a:lnTo>
                  <a:lnTo>
                    <a:pt x="2776222" y="2728757"/>
                  </a:lnTo>
                  <a:lnTo>
                    <a:pt x="2794496" y="2683382"/>
                  </a:lnTo>
                  <a:lnTo>
                    <a:pt x="2812221" y="2637577"/>
                  </a:lnTo>
                  <a:lnTo>
                    <a:pt x="2829409" y="2591355"/>
                  </a:lnTo>
                  <a:lnTo>
                    <a:pt x="2846068" y="2544727"/>
                  </a:lnTo>
                  <a:lnTo>
                    <a:pt x="2862208" y="2497707"/>
                  </a:lnTo>
                  <a:lnTo>
                    <a:pt x="2877837" y="2450307"/>
                  </a:lnTo>
                  <a:lnTo>
                    <a:pt x="2892965" y="2402540"/>
                  </a:lnTo>
                  <a:lnTo>
                    <a:pt x="2907602" y="2354417"/>
                  </a:lnTo>
                  <a:lnTo>
                    <a:pt x="2921756" y="2305953"/>
                  </a:lnTo>
                  <a:lnTo>
                    <a:pt x="2935437" y="2257158"/>
                  </a:lnTo>
                  <a:lnTo>
                    <a:pt x="2948655" y="2208047"/>
                  </a:lnTo>
                  <a:lnTo>
                    <a:pt x="2961417" y="2158630"/>
                  </a:lnTo>
                  <a:lnTo>
                    <a:pt x="2973735" y="2108922"/>
                  </a:lnTo>
                  <a:lnTo>
                    <a:pt x="2985617" y="2058933"/>
                  </a:lnTo>
                  <a:lnTo>
                    <a:pt x="2997072" y="2008678"/>
                  </a:lnTo>
                  <a:lnTo>
                    <a:pt x="3008109" y="1958168"/>
                  </a:lnTo>
                  <a:lnTo>
                    <a:pt x="3018739" y="1907415"/>
                  </a:lnTo>
                  <a:lnTo>
                    <a:pt x="3028969" y="1856434"/>
                  </a:lnTo>
                  <a:lnTo>
                    <a:pt x="3038811" y="1805235"/>
                  </a:lnTo>
                  <a:lnTo>
                    <a:pt x="3048272" y="1753832"/>
                  </a:lnTo>
                  <a:lnTo>
                    <a:pt x="3057362" y="1702236"/>
                  </a:lnTo>
                  <a:lnTo>
                    <a:pt x="3066090" y="1650462"/>
                  </a:lnTo>
                  <a:lnTo>
                    <a:pt x="3074466" y="1598520"/>
                  </a:lnTo>
                  <a:lnTo>
                    <a:pt x="3082499" y="1546424"/>
                  </a:lnTo>
                  <a:lnTo>
                    <a:pt x="3091783" y="1477856"/>
                  </a:lnTo>
                  <a:lnTo>
                    <a:pt x="3098707" y="1411143"/>
                  </a:lnTo>
                  <a:lnTo>
                    <a:pt x="3103338" y="1346269"/>
                  </a:lnTo>
                  <a:lnTo>
                    <a:pt x="3105744" y="1283216"/>
                  </a:lnTo>
                  <a:lnTo>
                    <a:pt x="3105990" y="1221969"/>
                  </a:lnTo>
                  <a:lnTo>
                    <a:pt x="3104146" y="1162509"/>
                  </a:lnTo>
                  <a:lnTo>
                    <a:pt x="3100277" y="1104822"/>
                  </a:lnTo>
                  <a:lnTo>
                    <a:pt x="3094451" y="1048890"/>
                  </a:lnTo>
                  <a:lnTo>
                    <a:pt x="3086735" y="994697"/>
                  </a:lnTo>
                  <a:lnTo>
                    <a:pt x="3077196" y="942225"/>
                  </a:lnTo>
                  <a:lnTo>
                    <a:pt x="3065901" y="891459"/>
                  </a:lnTo>
                  <a:lnTo>
                    <a:pt x="3052918" y="842382"/>
                  </a:lnTo>
                  <a:lnTo>
                    <a:pt x="3038313" y="794976"/>
                  </a:lnTo>
                  <a:lnTo>
                    <a:pt x="3022153" y="749226"/>
                  </a:lnTo>
                  <a:lnTo>
                    <a:pt x="3004506" y="705115"/>
                  </a:lnTo>
                  <a:lnTo>
                    <a:pt x="2985439" y="662626"/>
                  </a:lnTo>
                  <a:lnTo>
                    <a:pt x="2965019" y="621743"/>
                  </a:lnTo>
                  <a:lnTo>
                    <a:pt x="2943312" y="582448"/>
                  </a:lnTo>
                  <a:lnTo>
                    <a:pt x="2920387" y="544726"/>
                  </a:lnTo>
                  <a:lnTo>
                    <a:pt x="2896311" y="508559"/>
                  </a:lnTo>
                  <a:lnTo>
                    <a:pt x="2871149" y="473931"/>
                  </a:lnTo>
                  <a:lnTo>
                    <a:pt x="2844970" y="440825"/>
                  </a:lnTo>
                  <a:lnTo>
                    <a:pt x="2817841" y="409225"/>
                  </a:lnTo>
                  <a:lnTo>
                    <a:pt x="2789828" y="379114"/>
                  </a:lnTo>
                  <a:lnTo>
                    <a:pt x="2761000" y="350476"/>
                  </a:lnTo>
                  <a:lnTo>
                    <a:pt x="2731422" y="323293"/>
                  </a:lnTo>
                  <a:lnTo>
                    <a:pt x="2701162" y="297550"/>
                  </a:lnTo>
                  <a:lnTo>
                    <a:pt x="2670288" y="273228"/>
                  </a:lnTo>
                  <a:lnTo>
                    <a:pt x="2638866" y="250313"/>
                  </a:lnTo>
                  <a:lnTo>
                    <a:pt x="2606963" y="228787"/>
                  </a:lnTo>
                  <a:lnTo>
                    <a:pt x="2541985" y="189836"/>
                  </a:lnTo>
                  <a:lnTo>
                    <a:pt x="2475890" y="156242"/>
                  </a:lnTo>
                  <a:lnTo>
                    <a:pt x="2409215" y="127873"/>
                  </a:lnTo>
                  <a:lnTo>
                    <a:pt x="2342498" y="104594"/>
                  </a:lnTo>
                  <a:lnTo>
                    <a:pt x="2276274" y="86274"/>
                  </a:lnTo>
                  <a:lnTo>
                    <a:pt x="2211082" y="72778"/>
                  </a:lnTo>
                  <a:lnTo>
                    <a:pt x="2147458" y="63974"/>
                  </a:lnTo>
                  <a:lnTo>
                    <a:pt x="2041382" y="56898"/>
                  </a:lnTo>
                  <a:lnTo>
                    <a:pt x="2404874" y="56898"/>
                  </a:lnTo>
                  <a:lnTo>
                    <a:pt x="2469074" y="80694"/>
                  </a:lnTo>
                  <a:lnTo>
                    <a:pt x="2534779" y="109915"/>
                  </a:lnTo>
                  <a:lnTo>
                    <a:pt x="2599804" y="144083"/>
                  </a:lnTo>
                  <a:lnTo>
                    <a:pt x="2663665" y="183321"/>
                  </a:lnTo>
                  <a:lnTo>
                    <a:pt x="2725876" y="227748"/>
                  </a:lnTo>
                  <a:lnTo>
                    <a:pt x="2756211" y="251946"/>
                  </a:lnTo>
                  <a:lnTo>
                    <a:pt x="2785952" y="277487"/>
                  </a:lnTo>
                  <a:lnTo>
                    <a:pt x="2815037" y="304387"/>
                  </a:lnTo>
                  <a:lnTo>
                    <a:pt x="2843407" y="332659"/>
                  </a:lnTo>
                  <a:lnTo>
                    <a:pt x="2871001" y="362320"/>
                  </a:lnTo>
                  <a:lnTo>
                    <a:pt x="2897758" y="393384"/>
                  </a:lnTo>
                  <a:lnTo>
                    <a:pt x="2923617" y="425867"/>
                  </a:lnTo>
                  <a:lnTo>
                    <a:pt x="2948518" y="459784"/>
                  </a:lnTo>
                  <a:lnTo>
                    <a:pt x="2972400" y="495150"/>
                  </a:lnTo>
                  <a:lnTo>
                    <a:pt x="2995203" y="531980"/>
                  </a:lnTo>
                  <a:lnTo>
                    <a:pt x="3016865" y="570290"/>
                  </a:lnTo>
                  <a:lnTo>
                    <a:pt x="3037326" y="610094"/>
                  </a:lnTo>
                  <a:lnTo>
                    <a:pt x="3056526" y="651407"/>
                  </a:lnTo>
                  <a:lnTo>
                    <a:pt x="3074404" y="694246"/>
                  </a:lnTo>
                  <a:lnTo>
                    <a:pt x="3090898" y="738624"/>
                  </a:lnTo>
                  <a:lnTo>
                    <a:pt x="3105950" y="784557"/>
                  </a:lnTo>
                  <a:lnTo>
                    <a:pt x="3119497" y="832061"/>
                  </a:lnTo>
                  <a:lnTo>
                    <a:pt x="3131479" y="881150"/>
                  </a:lnTo>
                  <a:lnTo>
                    <a:pt x="3141836" y="931839"/>
                  </a:lnTo>
                  <a:lnTo>
                    <a:pt x="3150507" y="984145"/>
                  </a:lnTo>
                  <a:lnTo>
                    <a:pt x="3157432" y="1038080"/>
                  </a:lnTo>
                  <a:lnTo>
                    <a:pt x="3162548" y="1093662"/>
                  </a:lnTo>
                  <a:lnTo>
                    <a:pt x="3165797" y="1150905"/>
                  </a:lnTo>
                  <a:lnTo>
                    <a:pt x="3167117" y="1209825"/>
                  </a:lnTo>
                  <a:lnTo>
                    <a:pt x="3166448" y="1270435"/>
                  </a:lnTo>
                  <a:lnTo>
                    <a:pt x="3163729" y="1332752"/>
                  </a:lnTo>
                  <a:lnTo>
                    <a:pt x="3158899" y="1396791"/>
                  </a:lnTo>
                  <a:lnTo>
                    <a:pt x="3151898" y="1462567"/>
                  </a:lnTo>
                  <a:lnTo>
                    <a:pt x="3142666" y="1530095"/>
                  </a:lnTo>
                  <a:lnTo>
                    <a:pt x="3134643" y="1581883"/>
                  </a:lnTo>
                  <a:lnTo>
                    <a:pt x="3126292" y="1633522"/>
                  </a:lnTo>
                  <a:lnTo>
                    <a:pt x="3117602" y="1685002"/>
                  </a:lnTo>
                  <a:lnTo>
                    <a:pt x="3108566" y="1736309"/>
                  </a:lnTo>
                  <a:lnTo>
                    <a:pt x="3099174" y="1787433"/>
                  </a:lnTo>
                  <a:lnTo>
                    <a:pt x="3089417" y="1838362"/>
                  </a:lnTo>
                  <a:lnTo>
                    <a:pt x="3079288" y="1889084"/>
                  </a:lnTo>
                  <a:lnTo>
                    <a:pt x="3068777" y="1939588"/>
                  </a:lnTo>
                  <a:lnTo>
                    <a:pt x="3057876" y="1989861"/>
                  </a:lnTo>
                  <a:lnTo>
                    <a:pt x="3046576" y="2039893"/>
                  </a:lnTo>
                  <a:lnTo>
                    <a:pt x="3034867" y="2089671"/>
                  </a:lnTo>
                  <a:lnTo>
                    <a:pt x="3022743" y="2139184"/>
                  </a:lnTo>
                  <a:lnTo>
                    <a:pt x="3010193" y="2188420"/>
                  </a:lnTo>
                  <a:lnTo>
                    <a:pt x="2997208" y="2237368"/>
                  </a:lnTo>
                  <a:lnTo>
                    <a:pt x="2983782" y="2286016"/>
                  </a:lnTo>
                  <a:lnTo>
                    <a:pt x="2969903" y="2334352"/>
                  </a:lnTo>
                  <a:lnTo>
                    <a:pt x="2955565" y="2382364"/>
                  </a:lnTo>
                  <a:lnTo>
                    <a:pt x="2940758" y="2430042"/>
                  </a:lnTo>
                  <a:lnTo>
                    <a:pt x="2925473" y="2477372"/>
                  </a:lnTo>
                  <a:lnTo>
                    <a:pt x="2909701" y="2524345"/>
                  </a:lnTo>
                  <a:lnTo>
                    <a:pt x="2893435" y="2570947"/>
                  </a:lnTo>
                  <a:lnTo>
                    <a:pt x="2876665" y="2617167"/>
                  </a:lnTo>
                  <a:lnTo>
                    <a:pt x="2859382" y="2662994"/>
                  </a:lnTo>
                  <a:lnTo>
                    <a:pt x="2841579" y="2708416"/>
                  </a:lnTo>
                  <a:lnTo>
                    <a:pt x="2824068" y="27514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27" name="object 13"/>
          <p:cNvGrpSpPr/>
          <p:nvPr/>
        </p:nvGrpSpPr>
        <p:grpSpPr>
          <a:xfrm>
            <a:off x="9382320" y="-1164600"/>
            <a:ext cx="2808720" cy="5583960"/>
            <a:chOff x="9382320" y="-1164600"/>
            <a:chExt cx="2808720" cy="5583960"/>
          </a:xfrm>
        </p:grpSpPr>
        <p:sp>
          <p:nvSpPr>
            <p:cNvPr id="128" name="object 14"/>
            <p:cNvSpPr/>
            <p:nvPr/>
          </p:nvSpPr>
          <p:spPr>
            <a:xfrm>
              <a:off x="11181600" y="-36720"/>
              <a:ext cx="1009440" cy="4456080"/>
            </a:xfrm>
            <a:custGeom>
              <a:avLst/>
              <a:gdLst>
                <a:gd name="textAreaLeft" fmla="*/ 0 w 1009440"/>
                <a:gd name="textAreaRight" fmla="*/ 1009800 w 1009440"/>
                <a:gd name="textAreaTop" fmla="*/ 0 h 4456080"/>
                <a:gd name="textAreaBottom" fmla="*/ 4456440 h 4456080"/>
              </a:gdLst>
              <a:ahLst/>
              <a:rect l="textAreaLeft" t="textAreaTop" r="textAreaRight" b="textAreaBottom"/>
              <a:pathLst>
                <a:path w="1009650" h="4456430">
                  <a:moveTo>
                    <a:pt x="1009422" y="4456394"/>
                  </a:moveTo>
                  <a:lnTo>
                    <a:pt x="1009422" y="0"/>
                  </a:lnTo>
                  <a:lnTo>
                    <a:pt x="950013" y="16975"/>
                  </a:lnTo>
                  <a:lnTo>
                    <a:pt x="889880" y="37786"/>
                  </a:lnTo>
                  <a:lnTo>
                    <a:pt x="833435" y="62697"/>
                  </a:lnTo>
                  <a:lnTo>
                    <a:pt x="780566" y="91285"/>
                  </a:lnTo>
                  <a:lnTo>
                    <a:pt x="731161" y="123129"/>
                  </a:lnTo>
                  <a:lnTo>
                    <a:pt x="685109" y="157809"/>
                  </a:lnTo>
                  <a:lnTo>
                    <a:pt x="642297" y="194903"/>
                  </a:lnTo>
                  <a:lnTo>
                    <a:pt x="602612" y="233990"/>
                  </a:lnTo>
                  <a:lnTo>
                    <a:pt x="565944" y="274649"/>
                  </a:lnTo>
                  <a:lnTo>
                    <a:pt x="532179" y="316459"/>
                  </a:lnTo>
                  <a:lnTo>
                    <a:pt x="501206" y="358999"/>
                  </a:lnTo>
                  <a:lnTo>
                    <a:pt x="472912" y="401848"/>
                  </a:lnTo>
                  <a:lnTo>
                    <a:pt x="447186" y="444584"/>
                  </a:lnTo>
                  <a:lnTo>
                    <a:pt x="423915" y="486788"/>
                  </a:lnTo>
                  <a:lnTo>
                    <a:pt x="402988" y="528036"/>
                  </a:lnTo>
                  <a:lnTo>
                    <a:pt x="384291" y="567909"/>
                  </a:lnTo>
                  <a:lnTo>
                    <a:pt x="367714" y="605986"/>
                  </a:lnTo>
                  <a:lnTo>
                    <a:pt x="353144" y="641845"/>
                  </a:lnTo>
                  <a:lnTo>
                    <a:pt x="329576" y="705224"/>
                  </a:lnTo>
                  <a:lnTo>
                    <a:pt x="306474" y="773134"/>
                  </a:lnTo>
                  <a:lnTo>
                    <a:pt x="301592" y="786843"/>
                  </a:lnTo>
                  <a:lnTo>
                    <a:pt x="287431" y="838212"/>
                  </a:lnTo>
                  <a:lnTo>
                    <a:pt x="273407" y="898964"/>
                  </a:lnTo>
                  <a:lnTo>
                    <a:pt x="265248" y="936254"/>
                  </a:lnTo>
                  <a:lnTo>
                    <a:pt x="256426" y="977694"/>
                  </a:lnTo>
                  <a:lnTo>
                    <a:pt x="247017" y="1022938"/>
                  </a:lnTo>
                  <a:lnTo>
                    <a:pt x="237096" y="1071639"/>
                  </a:lnTo>
                  <a:lnTo>
                    <a:pt x="226741" y="1123453"/>
                  </a:lnTo>
                  <a:lnTo>
                    <a:pt x="216027" y="1178033"/>
                  </a:lnTo>
                  <a:lnTo>
                    <a:pt x="205030" y="1235035"/>
                  </a:lnTo>
                  <a:lnTo>
                    <a:pt x="193826" y="1294112"/>
                  </a:lnTo>
                  <a:lnTo>
                    <a:pt x="182491" y="1354920"/>
                  </a:lnTo>
                  <a:lnTo>
                    <a:pt x="171101" y="1417111"/>
                  </a:lnTo>
                  <a:lnTo>
                    <a:pt x="159733" y="1480342"/>
                  </a:lnTo>
                  <a:lnTo>
                    <a:pt x="148462" y="1544265"/>
                  </a:lnTo>
                  <a:lnTo>
                    <a:pt x="137365" y="1608536"/>
                  </a:lnTo>
                  <a:lnTo>
                    <a:pt x="126517" y="1672810"/>
                  </a:lnTo>
                  <a:lnTo>
                    <a:pt x="115995" y="1736739"/>
                  </a:lnTo>
                  <a:lnTo>
                    <a:pt x="105875" y="1799980"/>
                  </a:lnTo>
                  <a:lnTo>
                    <a:pt x="96232" y="1862185"/>
                  </a:lnTo>
                  <a:lnTo>
                    <a:pt x="87143" y="1923011"/>
                  </a:lnTo>
                  <a:lnTo>
                    <a:pt x="78683" y="1982110"/>
                  </a:lnTo>
                  <a:lnTo>
                    <a:pt x="70930" y="2039138"/>
                  </a:lnTo>
                  <a:lnTo>
                    <a:pt x="63958" y="2093748"/>
                  </a:lnTo>
                  <a:lnTo>
                    <a:pt x="57845" y="2145596"/>
                  </a:lnTo>
                  <a:lnTo>
                    <a:pt x="52665" y="2194335"/>
                  </a:lnTo>
                  <a:lnTo>
                    <a:pt x="48496" y="2239621"/>
                  </a:lnTo>
                  <a:lnTo>
                    <a:pt x="45412" y="2281107"/>
                  </a:lnTo>
                  <a:lnTo>
                    <a:pt x="36391" y="2507532"/>
                  </a:lnTo>
                  <a:lnTo>
                    <a:pt x="32801" y="2605066"/>
                  </a:lnTo>
                  <a:lnTo>
                    <a:pt x="30900" y="2657622"/>
                  </a:lnTo>
                  <a:lnTo>
                    <a:pt x="28947" y="2712403"/>
                  </a:lnTo>
                  <a:lnTo>
                    <a:pt x="26954" y="2769182"/>
                  </a:lnTo>
                  <a:lnTo>
                    <a:pt x="24937" y="2827734"/>
                  </a:lnTo>
                  <a:lnTo>
                    <a:pt x="22908" y="2887833"/>
                  </a:lnTo>
                  <a:lnTo>
                    <a:pt x="20881" y="2949252"/>
                  </a:lnTo>
                  <a:lnTo>
                    <a:pt x="18870" y="3011767"/>
                  </a:lnTo>
                  <a:lnTo>
                    <a:pt x="16888" y="3075150"/>
                  </a:lnTo>
                  <a:lnTo>
                    <a:pt x="14950" y="3139177"/>
                  </a:lnTo>
                  <a:lnTo>
                    <a:pt x="13068" y="3203620"/>
                  </a:lnTo>
                  <a:lnTo>
                    <a:pt x="11257" y="3268254"/>
                  </a:lnTo>
                  <a:lnTo>
                    <a:pt x="9531" y="3332853"/>
                  </a:lnTo>
                  <a:lnTo>
                    <a:pt x="7902" y="3397192"/>
                  </a:lnTo>
                  <a:lnTo>
                    <a:pt x="6384" y="3461043"/>
                  </a:lnTo>
                  <a:lnTo>
                    <a:pt x="4992" y="3524181"/>
                  </a:lnTo>
                  <a:lnTo>
                    <a:pt x="3739" y="3586381"/>
                  </a:lnTo>
                  <a:lnTo>
                    <a:pt x="2638" y="3647416"/>
                  </a:lnTo>
                  <a:lnTo>
                    <a:pt x="1703" y="3707060"/>
                  </a:lnTo>
                  <a:lnTo>
                    <a:pt x="948" y="3765087"/>
                  </a:lnTo>
                  <a:lnTo>
                    <a:pt x="386" y="3821272"/>
                  </a:lnTo>
                  <a:lnTo>
                    <a:pt x="32" y="3875388"/>
                  </a:lnTo>
                  <a:lnTo>
                    <a:pt x="0" y="3976510"/>
                  </a:lnTo>
                  <a:lnTo>
                    <a:pt x="349" y="4023064"/>
                  </a:lnTo>
                  <a:lnTo>
                    <a:pt x="960" y="4066646"/>
                  </a:lnTo>
                  <a:lnTo>
                    <a:pt x="1846" y="4107029"/>
                  </a:lnTo>
                  <a:lnTo>
                    <a:pt x="4500" y="4177296"/>
                  </a:lnTo>
                  <a:lnTo>
                    <a:pt x="8420" y="4232057"/>
                  </a:lnTo>
                  <a:lnTo>
                    <a:pt x="48161" y="4266683"/>
                  </a:lnTo>
                  <a:lnTo>
                    <a:pt x="169825" y="4303095"/>
                  </a:lnTo>
                  <a:lnTo>
                    <a:pt x="390654" y="4355603"/>
                  </a:lnTo>
                  <a:lnTo>
                    <a:pt x="725420" y="4417514"/>
                  </a:lnTo>
                  <a:lnTo>
                    <a:pt x="1009422" y="44563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rgbClr val="1f497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9" name="object 15"/>
            <p:cNvSpPr/>
            <p:nvPr/>
          </p:nvSpPr>
          <p:spPr>
            <a:xfrm>
              <a:off x="9382320" y="-1164600"/>
              <a:ext cx="2808720" cy="2979720"/>
            </a:xfrm>
            <a:custGeom>
              <a:avLst/>
              <a:gdLst>
                <a:gd name="textAreaLeft" fmla="*/ 0 w 2808720"/>
                <a:gd name="textAreaRight" fmla="*/ 2809080 w 2808720"/>
                <a:gd name="textAreaTop" fmla="*/ 0 h 2979720"/>
                <a:gd name="textAreaBottom" fmla="*/ 2980080 h 2979720"/>
              </a:gdLst>
              <a:ahLst/>
              <a:rect l="textAreaLeft" t="textAreaTop" r="textAreaRight" b="textAreaBottom"/>
              <a:pathLst>
                <a:path w="2809240" h="2980055">
                  <a:moveTo>
                    <a:pt x="1585513" y="2979723"/>
                  </a:moveTo>
                  <a:lnTo>
                    <a:pt x="1541552" y="2979235"/>
                  </a:lnTo>
                  <a:lnTo>
                    <a:pt x="1497882" y="2977617"/>
                  </a:lnTo>
                  <a:lnTo>
                    <a:pt x="1454506" y="2974859"/>
                  </a:lnTo>
                  <a:lnTo>
                    <a:pt x="1411431" y="2970951"/>
                  </a:lnTo>
                  <a:lnTo>
                    <a:pt x="1368661" y="2965882"/>
                  </a:lnTo>
                  <a:lnTo>
                    <a:pt x="1326202" y="2959644"/>
                  </a:lnTo>
                  <a:lnTo>
                    <a:pt x="1284059" y="2952226"/>
                  </a:lnTo>
                  <a:lnTo>
                    <a:pt x="1242238" y="2943618"/>
                  </a:lnTo>
                  <a:lnTo>
                    <a:pt x="1200742" y="2933810"/>
                  </a:lnTo>
                  <a:lnTo>
                    <a:pt x="1159579" y="2922792"/>
                  </a:lnTo>
                  <a:lnTo>
                    <a:pt x="1118753" y="2910555"/>
                  </a:lnTo>
                  <a:lnTo>
                    <a:pt x="1078268" y="2897087"/>
                  </a:lnTo>
                  <a:lnTo>
                    <a:pt x="1038131" y="2882381"/>
                  </a:lnTo>
                  <a:lnTo>
                    <a:pt x="998347" y="2866424"/>
                  </a:lnTo>
                  <a:lnTo>
                    <a:pt x="958921" y="2849208"/>
                  </a:lnTo>
                  <a:lnTo>
                    <a:pt x="919857" y="2830723"/>
                  </a:lnTo>
                  <a:lnTo>
                    <a:pt x="881162" y="2810958"/>
                  </a:lnTo>
                  <a:lnTo>
                    <a:pt x="842841" y="2789904"/>
                  </a:lnTo>
                  <a:lnTo>
                    <a:pt x="804792" y="2767483"/>
                  </a:lnTo>
                  <a:lnTo>
                    <a:pt x="767339" y="2743887"/>
                  </a:lnTo>
                  <a:lnTo>
                    <a:pt x="730170" y="2718905"/>
                  </a:lnTo>
                  <a:lnTo>
                    <a:pt x="693395" y="2692593"/>
                  </a:lnTo>
                  <a:lnTo>
                    <a:pt x="657019" y="2664943"/>
                  </a:lnTo>
                  <a:lnTo>
                    <a:pt x="621049" y="2635943"/>
                  </a:lnTo>
                  <a:lnTo>
                    <a:pt x="585488" y="2605584"/>
                  </a:lnTo>
                  <a:lnTo>
                    <a:pt x="550343" y="2573856"/>
                  </a:lnTo>
                  <a:lnTo>
                    <a:pt x="515619" y="2540749"/>
                  </a:lnTo>
                  <a:lnTo>
                    <a:pt x="481320" y="2506253"/>
                  </a:lnTo>
                  <a:lnTo>
                    <a:pt x="447453" y="2470358"/>
                  </a:lnTo>
                  <a:lnTo>
                    <a:pt x="414021" y="2433054"/>
                  </a:lnTo>
                  <a:lnTo>
                    <a:pt x="381031" y="2394332"/>
                  </a:lnTo>
                  <a:lnTo>
                    <a:pt x="348488" y="2354180"/>
                  </a:lnTo>
                  <a:lnTo>
                    <a:pt x="316397" y="2312590"/>
                  </a:lnTo>
                  <a:lnTo>
                    <a:pt x="280493" y="2262910"/>
                  </a:lnTo>
                  <a:lnTo>
                    <a:pt x="247086" y="2212637"/>
                  </a:lnTo>
                  <a:lnTo>
                    <a:pt x="216113" y="2161826"/>
                  </a:lnTo>
                  <a:lnTo>
                    <a:pt x="187511" y="2110534"/>
                  </a:lnTo>
                  <a:lnTo>
                    <a:pt x="161217" y="2058816"/>
                  </a:lnTo>
                  <a:lnTo>
                    <a:pt x="137167" y="2006727"/>
                  </a:lnTo>
                  <a:lnTo>
                    <a:pt x="115299" y="1954325"/>
                  </a:lnTo>
                  <a:lnTo>
                    <a:pt x="95549" y="1901664"/>
                  </a:lnTo>
                  <a:lnTo>
                    <a:pt x="77853" y="1848801"/>
                  </a:lnTo>
                  <a:lnTo>
                    <a:pt x="62149" y="1795791"/>
                  </a:lnTo>
                  <a:lnTo>
                    <a:pt x="48373" y="1742690"/>
                  </a:lnTo>
                  <a:lnTo>
                    <a:pt x="36463" y="1689554"/>
                  </a:lnTo>
                  <a:lnTo>
                    <a:pt x="26354" y="1636439"/>
                  </a:lnTo>
                  <a:lnTo>
                    <a:pt x="17984" y="1583400"/>
                  </a:lnTo>
                  <a:lnTo>
                    <a:pt x="11289" y="1530493"/>
                  </a:lnTo>
                  <a:lnTo>
                    <a:pt x="6207" y="1477775"/>
                  </a:lnTo>
                  <a:lnTo>
                    <a:pt x="2673" y="1425300"/>
                  </a:lnTo>
                  <a:lnTo>
                    <a:pt x="625" y="1373126"/>
                  </a:lnTo>
                  <a:lnTo>
                    <a:pt x="0" y="1321307"/>
                  </a:lnTo>
                  <a:lnTo>
                    <a:pt x="733" y="1269899"/>
                  </a:lnTo>
                  <a:lnTo>
                    <a:pt x="2763" y="1218959"/>
                  </a:lnTo>
                  <a:lnTo>
                    <a:pt x="6025" y="1168541"/>
                  </a:lnTo>
                  <a:lnTo>
                    <a:pt x="10457" y="1118703"/>
                  </a:lnTo>
                  <a:lnTo>
                    <a:pt x="15996" y="1069499"/>
                  </a:lnTo>
                  <a:lnTo>
                    <a:pt x="22577" y="1020985"/>
                  </a:lnTo>
                  <a:lnTo>
                    <a:pt x="30138" y="973218"/>
                  </a:lnTo>
                  <a:lnTo>
                    <a:pt x="38616" y="926253"/>
                  </a:lnTo>
                  <a:lnTo>
                    <a:pt x="47947" y="880146"/>
                  </a:lnTo>
                  <a:lnTo>
                    <a:pt x="58068" y="834953"/>
                  </a:lnTo>
                  <a:lnTo>
                    <a:pt x="68916" y="790729"/>
                  </a:lnTo>
                  <a:lnTo>
                    <a:pt x="80428" y="747530"/>
                  </a:lnTo>
                  <a:lnTo>
                    <a:pt x="92540" y="705413"/>
                  </a:lnTo>
                  <a:lnTo>
                    <a:pt x="105190" y="664432"/>
                  </a:lnTo>
                  <a:lnTo>
                    <a:pt x="118313" y="624645"/>
                  </a:lnTo>
                  <a:lnTo>
                    <a:pt x="131847" y="586106"/>
                  </a:lnTo>
                  <a:lnTo>
                    <a:pt x="145729" y="548871"/>
                  </a:lnTo>
                  <a:lnTo>
                    <a:pt x="159895" y="512997"/>
                  </a:lnTo>
                  <a:lnTo>
                    <a:pt x="188827" y="445553"/>
                  </a:lnTo>
                  <a:lnTo>
                    <a:pt x="218137" y="384219"/>
                  </a:lnTo>
                  <a:lnTo>
                    <a:pt x="247319" y="329442"/>
                  </a:lnTo>
                  <a:lnTo>
                    <a:pt x="275868" y="281669"/>
                  </a:lnTo>
                  <a:lnTo>
                    <a:pt x="303277" y="241347"/>
                  </a:lnTo>
                  <a:lnTo>
                    <a:pt x="398426" y="119873"/>
                  </a:lnTo>
                  <a:lnTo>
                    <a:pt x="439374" y="68372"/>
                  </a:lnTo>
                  <a:lnTo>
                    <a:pt x="484877" y="12134"/>
                  </a:lnTo>
                  <a:lnTo>
                    <a:pt x="494857" y="0"/>
                  </a:lnTo>
                  <a:lnTo>
                    <a:pt x="558165" y="0"/>
                  </a:lnTo>
                  <a:lnTo>
                    <a:pt x="535801" y="27235"/>
                  </a:lnTo>
                  <a:lnTo>
                    <a:pt x="512482" y="55982"/>
                  </a:lnTo>
                  <a:lnTo>
                    <a:pt x="469298" y="110060"/>
                  </a:lnTo>
                  <a:lnTo>
                    <a:pt x="430773" y="159085"/>
                  </a:lnTo>
                  <a:lnTo>
                    <a:pt x="367968" y="239589"/>
                  </a:lnTo>
                  <a:lnTo>
                    <a:pt x="341628" y="275992"/>
                  </a:lnTo>
                  <a:lnTo>
                    <a:pt x="313870" y="320160"/>
                  </a:lnTo>
                  <a:lnTo>
                    <a:pt x="285219" y="371630"/>
                  </a:lnTo>
                  <a:lnTo>
                    <a:pt x="256199" y="429942"/>
                  </a:lnTo>
                  <a:lnTo>
                    <a:pt x="227334" y="494634"/>
                  </a:lnTo>
                  <a:lnTo>
                    <a:pt x="199150" y="565244"/>
                  </a:lnTo>
                  <a:lnTo>
                    <a:pt x="185477" y="602623"/>
                  </a:lnTo>
                  <a:lnTo>
                    <a:pt x="172171" y="641309"/>
                  </a:lnTo>
                  <a:lnTo>
                    <a:pt x="159297" y="681244"/>
                  </a:lnTo>
                  <a:lnTo>
                    <a:pt x="146922" y="722370"/>
                  </a:lnTo>
                  <a:lnTo>
                    <a:pt x="135109" y="764628"/>
                  </a:lnTo>
                  <a:lnTo>
                    <a:pt x="123926" y="807962"/>
                  </a:lnTo>
                  <a:lnTo>
                    <a:pt x="113437" y="852314"/>
                  </a:lnTo>
                  <a:lnTo>
                    <a:pt x="103708" y="897626"/>
                  </a:lnTo>
                  <a:lnTo>
                    <a:pt x="94806" y="943841"/>
                  </a:lnTo>
                  <a:lnTo>
                    <a:pt x="86794" y="990900"/>
                  </a:lnTo>
                  <a:lnTo>
                    <a:pt x="79740" y="1038745"/>
                  </a:lnTo>
                  <a:lnTo>
                    <a:pt x="73707" y="1087320"/>
                  </a:lnTo>
                  <a:lnTo>
                    <a:pt x="68763" y="1136567"/>
                  </a:lnTo>
                  <a:lnTo>
                    <a:pt x="64973" y="1186427"/>
                  </a:lnTo>
                  <a:lnTo>
                    <a:pt x="62401" y="1236843"/>
                  </a:lnTo>
                  <a:lnTo>
                    <a:pt x="61114" y="1287758"/>
                  </a:lnTo>
                  <a:lnTo>
                    <a:pt x="61178" y="1339113"/>
                  </a:lnTo>
                  <a:lnTo>
                    <a:pt x="62657" y="1390851"/>
                  </a:lnTo>
                  <a:lnTo>
                    <a:pt x="65618" y="1442914"/>
                  </a:lnTo>
                  <a:lnTo>
                    <a:pt x="70126" y="1495245"/>
                  </a:lnTo>
                  <a:lnTo>
                    <a:pt x="76247" y="1547786"/>
                  </a:lnTo>
                  <a:lnTo>
                    <a:pt x="84045" y="1600478"/>
                  </a:lnTo>
                  <a:lnTo>
                    <a:pt x="93587" y="1653265"/>
                  </a:lnTo>
                  <a:lnTo>
                    <a:pt x="104939" y="1706088"/>
                  </a:lnTo>
                  <a:lnTo>
                    <a:pt x="118165" y="1758891"/>
                  </a:lnTo>
                  <a:lnTo>
                    <a:pt x="133332" y="1811614"/>
                  </a:lnTo>
                  <a:lnTo>
                    <a:pt x="150504" y="1864201"/>
                  </a:lnTo>
                  <a:lnTo>
                    <a:pt x="169748" y="1916594"/>
                  </a:lnTo>
                  <a:lnTo>
                    <a:pt x="191130" y="1968734"/>
                  </a:lnTo>
                  <a:lnTo>
                    <a:pt x="214714" y="2020566"/>
                  </a:lnTo>
                  <a:lnTo>
                    <a:pt x="240566" y="2072029"/>
                  </a:lnTo>
                  <a:lnTo>
                    <a:pt x="268752" y="2123068"/>
                  </a:lnTo>
                  <a:lnTo>
                    <a:pt x="299337" y="2173623"/>
                  </a:lnTo>
                  <a:lnTo>
                    <a:pt x="332387" y="2223639"/>
                  </a:lnTo>
                  <a:lnTo>
                    <a:pt x="367968" y="2273056"/>
                  </a:lnTo>
                  <a:lnTo>
                    <a:pt x="400294" y="2315033"/>
                  </a:lnTo>
                  <a:lnTo>
                    <a:pt x="433093" y="2355507"/>
                  </a:lnTo>
                  <a:lnTo>
                    <a:pt x="466357" y="2394486"/>
                  </a:lnTo>
                  <a:lnTo>
                    <a:pt x="500082" y="2431982"/>
                  </a:lnTo>
                  <a:lnTo>
                    <a:pt x="534261" y="2468005"/>
                  </a:lnTo>
                  <a:lnTo>
                    <a:pt x="568890" y="2502566"/>
                  </a:lnTo>
                  <a:lnTo>
                    <a:pt x="603962" y="2535676"/>
                  </a:lnTo>
                  <a:lnTo>
                    <a:pt x="639571" y="2567430"/>
                  </a:lnTo>
                  <a:lnTo>
                    <a:pt x="675413" y="2597587"/>
                  </a:lnTo>
                  <a:lnTo>
                    <a:pt x="711780" y="2626408"/>
                  </a:lnTo>
                  <a:lnTo>
                    <a:pt x="748568" y="2653822"/>
                  </a:lnTo>
                  <a:lnTo>
                    <a:pt x="785771" y="2679837"/>
                  </a:lnTo>
                  <a:lnTo>
                    <a:pt x="823383" y="2704467"/>
                  </a:lnTo>
                  <a:lnTo>
                    <a:pt x="861399" y="2727720"/>
                  </a:lnTo>
                  <a:lnTo>
                    <a:pt x="899812" y="2749609"/>
                  </a:lnTo>
                  <a:lnTo>
                    <a:pt x="938617" y="2770142"/>
                  </a:lnTo>
                  <a:lnTo>
                    <a:pt x="977809" y="2789333"/>
                  </a:lnTo>
                  <a:lnTo>
                    <a:pt x="1017381" y="2807190"/>
                  </a:lnTo>
                  <a:lnTo>
                    <a:pt x="1057328" y="2823725"/>
                  </a:lnTo>
                  <a:lnTo>
                    <a:pt x="1097645" y="2838949"/>
                  </a:lnTo>
                  <a:lnTo>
                    <a:pt x="1138324" y="2852871"/>
                  </a:lnTo>
                  <a:lnTo>
                    <a:pt x="1179362" y="2865504"/>
                  </a:lnTo>
                  <a:lnTo>
                    <a:pt x="1220752" y="2876858"/>
                  </a:lnTo>
                  <a:lnTo>
                    <a:pt x="1262488" y="2886943"/>
                  </a:lnTo>
                  <a:lnTo>
                    <a:pt x="1304566" y="2895771"/>
                  </a:lnTo>
                  <a:lnTo>
                    <a:pt x="1346978" y="2903351"/>
                  </a:lnTo>
                  <a:lnTo>
                    <a:pt x="1389719" y="2909696"/>
                  </a:lnTo>
                  <a:lnTo>
                    <a:pt x="1432784" y="2914814"/>
                  </a:lnTo>
                  <a:lnTo>
                    <a:pt x="1476167" y="2918718"/>
                  </a:lnTo>
                  <a:lnTo>
                    <a:pt x="1519863" y="2921418"/>
                  </a:lnTo>
                  <a:lnTo>
                    <a:pt x="1563864" y="2922925"/>
                  </a:lnTo>
                  <a:lnTo>
                    <a:pt x="2045665" y="2923249"/>
                  </a:lnTo>
                  <a:lnTo>
                    <a:pt x="2039914" y="2924636"/>
                  </a:lnTo>
                  <a:lnTo>
                    <a:pt x="1993342" y="2934902"/>
                  </a:lnTo>
                  <a:lnTo>
                    <a:pt x="1947007" y="2944137"/>
                  </a:lnTo>
                  <a:lnTo>
                    <a:pt x="1900916" y="2952332"/>
                  </a:lnTo>
                  <a:lnTo>
                    <a:pt x="1855072" y="2959476"/>
                  </a:lnTo>
                  <a:lnTo>
                    <a:pt x="1809482" y="2965560"/>
                  </a:lnTo>
                  <a:lnTo>
                    <a:pt x="1764150" y="2970573"/>
                  </a:lnTo>
                  <a:lnTo>
                    <a:pt x="1719082" y="2974506"/>
                  </a:lnTo>
                  <a:lnTo>
                    <a:pt x="1674283" y="2977349"/>
                  </a:lnTo>
                  <a:lnTo>
                    <a:pt x="1629758" y="2979091"/>
                  </a:lnTo>
                  <a:lnTo>
                    <a:pt x="1585513" y="2979723"/>
                  </a:lnTo>
                  <a:close/>
                </a:path>
                <a:path w="2809240" h="2980055">
                  <a:moveTo>
                    <a:pt x="2045665" y="2923249"/>
                  </a:moveTo>
                  <a:lnTo>
                    <a:pt x="1608167" y="2923249"/>
                  </a:lnTo>
                  <a:lnTo>
                    <a:pt x="1652765" y="2922401"/>
                  </a:lnTo>
                  <a:lnTo>
                    <a:pt x="1697652" y="2920392"/>
                  </a:lnTo>
                  <a:lnTo>
                    <a:pt x="1742823" y="2917233"/>
                  </a:lnTo>
                  <a:lnTo>
                    <a:pt x="1788273" y="2912935"/>
                  </a:lnTo>
                  <a:lnTo>
                    <a:pt x="1833994" y="2907507"/>
                  </a:lnTo>
                  <a:lnTo>
                    <a:pt x="1879982" y="2900961"/>
                  </a:lnTo>
                  <a:lnTo>
                    <a:pt x="1926231" y="2893308"/>
                  </a:lnTo>
                  <a:lnTo>
                    <a:pt x="1972736" y="2884559"/>
                  </a:lnTo>
                  <a:lnTo>
                    <a:pt x="2019490" y="2874723"/>
                  </a:lnTo>
                  <a:lnTo>
                    <a:pt x="2066487" y="2863812"/>
                  </a:lnTo>
                  <a:lnTo>
                    <a:pt x="2113723" y="2851837"/>
                  </a:lnTo>
                  <a:lnTo>
                    <a:pt x="2161192" y="2838809"/>
                  </a:lnTo>
                  <a:lnTo>
                    <a:pt x="2208887" y="2824737"/>
                  </a:lnTo>
                  <a:lnTo>
                    <a:pt x="2256803" y="2809633"/>
                  </a:lnTo>
                  <a:lnTo>
                    <a:pt x="2304935" y="2793508"/>
                  </a:lnTo>
                  <a:lnTo>
                    <a:pt x="2353276" y="2776372"/>
                  </a:lnTo>
                  <a:lnTo>
                    <a:pt x="2401821" y="2758236"/>
                  </a:lnTo>
                  <a:lnTo>
                    <a:pt x="2450565" y="2739111"/>
                  </a:lnTo>
                  <a:lnTo>
                    <a:pt x="2499501" y="2719008"/>
                  </a:lnTo>
                  <a:lnTo>
                    <a:pt x="2548624" y="2697937"/>
                  </a:lnTo>
                  <a:lnTo>
                    <a:pt x="2597928" y="2675908"/>
                  </a:lnTo>
                  <a:lnTo>
                    <a:pt x="2647408" y="2652934"/>
                  </a:lnTo>
                  <a:lnTo>
                    <a:pt x="2691573" y="2631390"/>
                  </a:lnTo>
                  <a:lnTo>
                    <a:pt x="2734856" y="2608964"/>
                  </a:lnTo>
                  <a:lnTo>
                    <a:pt x="2777267" y="2585669"/>
                  </a:lnTo>
                  <a:lnTo>
                    <a:pt x="2808645" y="2567430"/>
                  </a:lnTo>
                  <a:lnTo>
                    <a:pt x="2808645" y="2626954"/>
                  </a:lnTo>
                  <a:lnTo>
                    <a:pt x="2751889" y="2658300"/>
                  </a:lnTo>
                  <a:lnTo>
                    <a:pt x="2708670" y="2680535"/>
                  </a:lnTo>
                  <a:lnTo>
                    <a:pt x="2664598" y="2701923"/>
                  </a:lnTo>
                  <a:lnTo>
                    <a:pt x="2615412" y="2724681"/>
                  </a:lnTo>
                  <a:lnTo>
                    <a:pt x="2566396" y="2746538"/>
                  </a:lnTo>
                  <a:lnTo>
                    <a:pt x="2517555" y="2767483"/>
                  </a:lnTo>
                  <a:lnTo>
                    <a:pt x="2468894" y="2787508"/>
                  </a:lnTo>
                  <a:lnTo>
                    <a:pt x="2420419" y="2806601"/>
                  </a:lnTo>
                  <a:lnTo>
                    <a:pt x="2372134" y="2824753"/>
                  </a:lnTo>
                  <a:lnTo>
                    <a:pt x="2324045" y="2841955"/>
                  </a:lnTo>
                  <a:lnTo>
                    <a:pt x="2276156" y="2858195"/>
                  </a:lnTo>
                  <a:lnTo>
                    <a:pt x="2228475" y="2873465"/>
                  </a:lnTo>
                  <a:lnTo>
                    <a:pt x="2181004" y="2887754"/>
                  </a:lnTo>
                  <a:lnTo>
                    <a:pt x="2133750" y="2901052"/>
                  </a:lnTo>
                  <a:lnTo>
                    <a:pt x="2086719" y="2913349"/>
                  </a:lnTo>
                  <a:lnTo>
                    <a:pt x="2045665" y="292324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rgbClr val="1f497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30" name="Picture 3" descr=""/>
          <p:cNvPicPr/>
          <p:nvPr/>
        </p:nvPicPr>
        <p:blipFill>
          <a:blip r:embed="rId2"/>
          <a:stretch/>
        </p:blipFill>
        <p:spPr>
          <a:xfrm>
            <a:off x="10749960" y="4824360"/>
            <a:ext cx="1441080" cy="2033280"/>
          </a:xfrm>
          <a:prstGeom prst="rect">
            <a:avLst/>
          </a:prstGeom>
          <a:ln w="0">
            <a:noFill/>
          </a:ln>
        </p:spPr>
      </p:pic>
      <p:sp>
        <p:nvSpPr>
          <p:cNvPr id="131" name="object 8"/>
          <p:cNvSpPr/>
          <p:nvPr/>
        </p:nvSpPr>
        <p:spPr>
          <a:xfrm>
            <a:off x="0" y="1629360"/>
            <a:ext cx="12465720" cy="24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6240" bIns="0" anchor="t">
            <a:spAutoFit/>
          </a:bodyPr>
          <a:p>
            <a:pPr marL="12600" indent="1573560">
              <a:lnSpc>
                <a:spcPts val="15931"/>
              </a:lnSpc>
              <a:spcBef>
                <a:spcPts val="3353"/>
              </a:spcBef>
              <a:tabLst>
                <a:tab algn="l" pos="0"/>
              </a:tabLst>
            </a:pPr>
            <a:r>
              <a:rPr b="1" lang="ru-RU" sz="5400" spc="-1" strike="noStrike">
                <a:solidFill>
                  <a:srgbClr val="1f497d"/>
                </a:solidFill>
                <a:latin typeface="Trebuchet MS"/>
              </a:rPr>
              <a:t>Полезные интернет ресурсы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3"/>
          <a:stretch/>
        </p:blipFill>
        <p:spPr>
          <a:xfrm>
            <a:off x="3376440" y="396000"/>
            <a:ext cx="1495800" cy="146988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15" descr=""/>
          <p:cNvPicPr/>
          <p:nvPr/>
        </p:nvPicPr>
        <p:blipFill>
          <a:blip r:embed="rId4"/>
          <a:stretch/>
        </p:blipFill>
        <p:spPr>
          <a:xfrm>
            <a:off x="6175800" y="279360"/>
            <a:ext cx="1567080" cy="1567080"/>
          </a:xfrm>
          <a:prstGeom prst="rect">
            <a:avLst/>
          </a:prstGeom>
          <a:ln w="0">
            <a:noFill/>
          </a:ln>
        </p:spPr>
      </p:pic>
      <p:cxnSp>
        <p:nvCxnSpPr>
          <p:cNvPr id="134" name="Прямая соединительная линия 5"/>
          <p:cNvCxnSpPr/>
          <p:nvPr/>
        </p:nvCxnSpPr>
        <p:spPr>
          <a:xfrm flipV="1">
            <a:off x="5023080" y="3773160"/>
            <a:ext cx="2327040" cy="1188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"/>
          <p:cNvPicPr/>
          <p:nvPr/>
        </p:nvPicPr>
        <p:blipFill>
          <a:blip r:embed="rId1"/>
          <a:stretch/>
        </p:blipFill>
        <p:spPr>
          <a:xfrm>
            <a:off x="0" y="0"/>
            <a:ext cx="2201400" cy="2863440"/>
          </a:xfrm>
          <a:prstGeom prst="rect">
            <a:avLst/>
          </a:prstGeom>
          <a:ln w="0">
            <a:noFill/>
          </a:ln>
        </p:spPr>
      </p:pic>
      <p:grpSp>
        <p:nvGrpSpPr>
          <p:cNvPr id="168" name="object 9"/>
          <p:cNvGrpSpPr/>
          <p:nvPr/>
        </p:nvGrpSpPr>
        <p:grpSpPr>
          <a:xfrm>
            <a:off x="0" y="3418920"/>
            <a:ext cx="1940760" cy="3540960"/>
            <a:chOff x="0" y="3418920"/>
            <a:chExt cx="1940760" cy="3540960"/>
          </a:xfrm>
        </p:grpSpPr>
        <p:sp>
          <p:nvSpPr>
            <p:cNvPr id="169" name="object 16"/>
            <p:cNvSpPr/>
            <p:nvPr/>
          </p:nvSpPr>
          <p:spPr>
            <a:xfrm>
              <a:off x="0" y="3418920"/>
              <a:ext cx="618480" cy="2825640"/>
            </a:xfrm>
            <a:custGeom>
              <a:avLst/>
              <a:gdLst>
                <a:gd name="textAreaLeft" fmla="*/ 0 w 618480"/>
                <a:gd name="textAreaRight" fmla="*/ 618840 w 618480"/>
                <a:gd name="textAreaTop" fmla="*/ 0 h 2825640"/>
                <a:gd name="textAreaBottom" fmla="*/ 2826000 h 2825640"/>
              </a:gdLst>
              <a:ahLst/>
              <a:rect l="textAreaLeft" t="textAreaTop" r="textAreaRight" b="textAreaBottom"/>
              <a:pathLst>
                <a:path w="1009650" h="4456430">
                  <a:moveTo>
                    <a:pt x="0" y="0"/>
                  </a:moveTo>
                  <a:lnTo>
                    <a:pt x="0" y="4456358"/>
                  </a:lnTo>
                  <a:lnTo>
                    <a:pt x="59325" y="4439407"/>
                  </a:lnTo>
                  <a:lnTo>
                    <a:pt x="119458" y="4418595"/>
                  </a:lnTo>
                  <a:lnTo>
                    <a:pt x="175903" y="4393685"/>
                  </a:lnTo>
                  <a:lnTo>
                    <a:pt x="228772" y="4365097"/>
                  </a:lnTo>
                  <a:lnTo>
                    <a:pt x="278176" y="4333253"/>
                  </a:lnTo>
                  <a:lnTo>
                    <a:pt x="324229" y="4298573"/>
                  </a:lnTo>
                  <a:lnTo>
                    <a:pt x="367041" y="4261479"/>
                  </a:lnTo>
                  <a:lnTo>
                    <a:pt x="406725" y="4222392"/>
                  </a:lnTo>
                  <a:lnTo>
                    <a:pt x="443394" y="4181733"/>
                  </a:lnTo>
                  <a:lnTo>
                    <a:pt x="477159" y="4139923"/>
                  </a:lnTo>
                  <a:lnTo>
                    <a:pt x="508132" y="4097383"/>
                  </a:lnTo>
                  <a:lnTo>
                    <a:pt x="536426" y="4054534"/>
                  </a:lnTo>
                  <a:lnTo>
                    <a:pt x="562152" y="4011797"/>
                  </a:lnTo>
                  <a:lnTo>
                    <a:pt x="585422" y="3969594"/>
                  </a:lnTo>
                  <a:lnTo>
                    <a:pt x="606350" y="3928345"/>
                  </a:lnTo>
                  <a:lnTo>
                    <a:pt x="625046" y="3888472"/>
                  </a:lnTo>
                  <a:lnTo>
                    <a:pt x="641624" y="3850396"/>
                  </a:lnTo>
                  <a:lnTo>
                    <a:pt x="656194" y="3814537"/>
                  </a:lnTo>
                  <a:lnTo>
                    <a:pt x="679762" y="3751157"/>
                  </a:lnTo>
                  <a:lnTo>
                    <a:pt x="702864" y="3683248"/>
                  </a:lnTo>
                  <a:lnTo>
                    <a:pt x="707746" y="3669539"/>
                  </a:lnTo>
                  <a:lnTo>
                    <a:pt x="721907" y="3618170"/>
                  </a:lnTo>
                  <a:lnTo>
                    <a:pt x="735931" y="3557418"/>
                  </a:lnTo>
                  <a:lnTo>
                    <a:pt x="744090" y="3520127"/>
                  </a:lnTo>
                  <a:lnTo>
                    <a:pt x="752912" y="3478687"/>
                  </a:lnTo>
                  <a:lnTo>
                    <a:pt x="762321" y="3433444"/>
                  </a:lnTo>
                  <a:lnTo>
                    <a:pt x="772241" y="3384743"/>
                  </a:lnTo>
                  <a:lnTo>
                    <a:pt x="782597" y="3332929"/>
                  </a:lnTo>
                  <a:lnTo>
                    <a:pt x="793311" y="3278348"/>
                  </a:lnTo>
                  <a:lnTo>
                    <a:pt x="804308" y="3221347"/>
                  </a:lnTo>
                  <a:lnTo>
                    <a:pt x="815512" y="3162269"/>
                  </a:lnTo>
                  <a:lnTo>
                    <a:pt x="826847" y="3101462"/>
                  </a:lnTo>
                  <a:lnTo>
                    <a:pt x="838236" y="3039270"/>
                  </a:lnTo>
                  <a:lnTo>
                    <a:pt x="849605" y="2976040"/>
                  </a:lnTo>
                  <a:lnTo>
                    <a:pt x="860875" y="2912116"/>
                  </a:lnTo>
                  <a:lnTo>
                    <a:pt x="871973" y="2847845"/>
                  </a:lnTo>
                  <a:lnTo>
                    <a:pt x="882820" y="2783572"/>
                  </a:lnTo>
                  <a:lnTo>
                    <a:pt x="893343" y="2719642"/>
                  </a:lnTo>
                  <a:lnTo>
                    <a:pt x="903463" y="2656402"/>
                  </a:lnTo>
                  <a:lnTo>
                    <a:pt x="913106" y="2594196"/>
                  </a:lnTo>
                  <a:lnTo>
                    <a:pt x="922195" y="2533371"/>
                  </a:lnTo>
                  <a:lnTo>
                    <a:pt x="930655" y="2474272"/>
                  </a:lnTo>
                  <a:lnTo>
                    <a:pt x="938408" y="2417244"/>
                  </a:lnTo>
                  <a:lnTo>
                    <a:pt x="945380" y="2362633"/>
                  </a:lnTo>
                  <a:lnTo>
                    <a:pt x="951493" y="2310786"/>
                  </a:lnTo>
                  <a:lnTo>
                    <a:pt x="956673" y="2262046"/>
                  </a:lnTo>
                  <a:lnTo>
                    <a:pt x="960842" y="2216761"/>
                  </a:lnTo>
                  <a:lnTo>
                    <a:pt x="963925" y="2175275"/>
                  </a:lnTo>
                  <a:lnTo>
                    <a:pt x="980391" y="1743979"/>
                  </a:lnTo>
                  <a:lnTo>
                    <a:pt x="988457" y="1507129"/>
                  </a:lnTo>
                  <a:lnTo>
                    <a:pt x="994388" y="1317205"/>
                  </a:lnTo>
                  <a:lnTo>
                    <a:pt x="999807" y="1123528"/>
                  </a:lnTo>
                  <a:lnTo>
                    <a:pt x="1002954" y="995339"/>
                  </a:lnTo>
                  <a:lnTo>
                    <a:pt x="1005599" y="870001"/>
                  </a:lnTo>
                  <a:lnTo>
                    <a:pt x="1007635" y="749322"/>
                  </a:lnTo>
                  <a:lnTo>
                    <a:pt x="1008951" y="635110"/>
                  </a:lnTo>
                  <a:lnTo>
                    <a:pt x="1009306" y="580994"/>
                  </a:lnTo>
                  <a:lnTo>
                    <a:pt x="1009439" y="529172"/>
                  </a:lnTo>
                  <a:lnTo>
                    <a:pt x="1009338" y="479871"/>
                  </a:lnTo>
                  <a:lnTo>
                    <a:pt x="1008989" y="433317"/>
                  </a:lnTo>
                  <a:lnTo>
                    <a:pt x="1008378" y="389736"/>
                  </a:lnTo>
                  <a:lnTo>
                    <a:pt x="1007492" y="349353"/>
                  </a:lnTo>
                  <a:lnTo>
                    <a:pt x="1004838" y="279086"/>
                  </a:lnTo>
                  <a:lnTo>
                    <a:pt x="1000918" y="224324"/>
                  </a:lnTo>
                  <a:lnTo>
                    <a:pt x="961177" y="189699"/>
                  </a:lnTo>
                  <a:lnTo>
                    <a:pt x="839513" y="153286"/>
                  </a:lnTo>
                  <a:lnTo>
                    <a:pt x="618684" y="100779"/>
                  </a:lnTo>
                  <a:lnTo>
                    <a:pt x="283917" y="3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0" name="object 17"/>
            <p:cNvSpPr/>
            <p:nvPr/>
          </p:nvSpPr>
          <p:spPr>
            <a:xfrm>
              <a:off x="0" y="5215320"/>
              <a:ext cx="1940760" cy="1744560"/>
            </a:xfrm>
            <a:custGeom>
              <a:avLst/>
              <a:gdLst>
                <a:gd name="textAreaLeft" fmla="*/ 0 w 1940760"/>
                <a:gd name="textAreaRight" fmla="*/ 1941120 w 1940760"/>
                <a:gd name="textAreaTop" fmla="*/ 0 h 1744560"/>
                <a:gd name="textAreaBottom" fmla="*/ 1744920 h 1744560"/>
              </a:gdLst>
              <a:ahLst/>
              <a:rect l="textAreaLeft" t="textAreaTop" r="textAreaRight" b="textAreaBottom"/>
              <a:pathLst>
                <a:path w="3167380" h="2751454">
                  <a:moveTo>
                    <a:pt x="0" y="872726"/>
                  </a:moveTo>
                  <a:lnTo>
                    <a:pt x="0" y="808350"/>
                  </a:lnTo>
                  <a:lnTo>
                    <a:pt x="33291" y="778085"/>
                  </a:lnTo>
                  <a:lnTo>
                    <a:pt x="74612" y="741538"/>
                  </a:lnTo>
                  <a:lnTo>
                    <a:pt x="116995" y="705115"/>
                  </a:lnTo>
                  <a:lnTo>
                    <a:pt x="160211" y="669073"/>
                  </a:lnTo>
                  <a:lnTo>
                    <a:pt x="204472" y="633299"/>
                  </a:lnTo>
                  <a:lnTo>
                    <a:pt x="249696" y="597928"/>
                  </a:lnTo>
                  <a:lnTo>
                    <a:pt x="295877" y="563030"/>
                  </a:lnTo>
                  <a:lnTo>
                    <a:pt x="343005" y="528680"/>
                  </a:lnTo>
                  <a:lnTo>
                    <a:pt x="391073" y="494947"/>
                  </a:lnTo>
                  <a:lnTo>
                    <a:pt x="440073" y="461906"/>
                  </a:lnTo>
                  <a:lnTo>
                    <a:pt x="489997" y="429627"/>
                  </a:lnTo>
                  <a:lnTo>
                    <a:pt x="540837" y="398182"/>
                  </a:lnTo>
                  <a:lnTo>
                    <a:pt x="592585" y="367645"/>
                  </a:lnTo>
                  <a:lnTo>
                    <a:pt x="645234" y="338087"/>
                  </a:lnTo>
                  <a:lnTo>
                    <a:pt x="698774" y="309579"/>
                  </a:lnTo>
                  <a:lnTo>
                    <a:pt x="753199" y="282195"/>
                  </a:lnTo>
                  <a:lnTo>
                    <a:pt x="808501" y="256006"/>
                  </a:lnTo>
                  <a:lnTo>
                    <a:pt x="864670" y="231085"/>
                  </a:lnTo>
                  <a:lnTo>
                    <a:pt x="921700" y="207503"/>
                  </a:lnTo>
                  <a:lnTo>
                    <a:pt x="979583" y="185333"/>
                  </a:lnTo>
                  <a:lnTo>
                    <a:pt x="1038310" y="164646"/>
                  </a:lnTo>
                  <a:lnTo>
                    <a:pt x="1097874" y="145516"/>
                  </a:lnTo>
                  <a:lnTo>
                    <a:pt x="1521844" y="43724"/>
                  </a:lnTo>
                  <a:lnTo>
                    <a:pt x="1853712" y="4136"/>
                  </a:lnTo>
                  <a:lnTo>
                    <a:pt x="2070028" y="0"/>
                  </a:lnTo>
                  <a:lnTo>
                    <a:pt x="2147344" y="4565"/>
                  </a:lnTo>
                  <a:lnTo>
                    <a:pt x="2209167" y="10865"/>
                  </a:lnTo>
                  <a:lnTo>
                    <a:pt x="2272737" y="21507"/>
                  </a:lnTo>
                  <a:lnTo>
                    <a:pt x="2337568" y="36611"/>
                  </a:lnTo>
                  <a:lnTo>
                    <a:pt x="2403176" y="56300"/>
                  </a:lnTo>
                  <a:lnTo>
                    <a:pt x="2404874" y="56898"/>
                  </a:lnTo>
                  <a:lnTo>
                    <a:pt x="2041382" y="56898"/>
                  </a:lnTo>
                  <a:lnTo>
                    <a:pt x="1831472" y="60967"/>
                  </a:lnTo>
                  <a:lnTo>
                    <a:pt x="1509395" y="99360"/>
                  </a:lnTo>
                  <a:lnTo>
                    <a:pt x="1097874" y="197942"/>
                  </a:lnTo>
                  <a:lnTo>
                    <a:pt x="1038760" y="217033"/>
                  </a:lnTo>
                  <a:lnTo>
                    <a:pt x="980494" y="237698"/>
                  </a:lnTo>
                  <a:lnTo>
                    <a:pt x="923086" y="259865"/>
                  </a:lnTo>
                  <a:lnTo>
                    <a:pt x="866542" y="283458"/>
                  </a:lnTo>
                  <a:lnTo>
                    <a:pt x="810873" y="308402"/>
                  </a:lnTo>
                  <a:lnTo>
                    <a:pt x="756086" y="334622"/>
                  </a:lnTo>
                  <a:lnTo>
                    <a:pt x="702188" y="362045"/>
                  </a:lnTo>
                  <a:lnTo>
                    <a:pt x="649190" y="390595"/>
                  </a:lnTo>
                  <a:lnTo>
                    <a:pt x="597098" y="420197"/>
                  </a:lnTo>
                  <a:lnTo>
                    <a:pt x="545922" y="450777"/>
                  </a:lnTo>
                  <a:lnTo>
                    <a:pt x="495670" y="482261"/>
                  </a:lnTo>
                  <a:lnTo>
                    <a:pt x="446349" y="514573"/>
                  </a:lnTo>
                  <a:lnTo>
                    <a:pt x="397969" y="547638"/>
                  </a:lnTo>
                  <a:lnTo>
                    <a:pt x="350537" y="581383"/>
                  </a:lnTo>
                  <a:lnTo>
                    <a:pt x="304062" y="615732"/>
                  </a:lnTo>
                  <a:lnTo>
                    <a:pt x="258552" y="650611"/>
                  </a:lnTo>
                  <a:lnTo>
                    <a:pt x="214016" y="685945"/>
                  </a:lnTo>
                  <a:lnTo>
                    <a:pt x="170462" y="721659"/>
                  </a:lnTo>
                  <a:lnTo>
                    <a:pt x="127897" y="757678"/>
                  </a:lnTo>
                  <a:lnTo>
                    <a:pt x="86332" y="793929"/>
                  </a:lnTo>
                  <a:lnTo>
                    <a:pt x="45773" y="830336"/>
                  </a:lnTo>
                  <a:lnTo>
                    <a:pt x="6229" y="866824"/>
                  </a:lnTo>
                  <a:lnTo>
                    <a:pt x="0" y="872726"/>
                  </a:lnTo>
                  <a:close/>
                </a:path>
                <a:path w="3167380" h="2751454">
                  <a:moveTo>
                    <a:pt x="2824068" y="2751400"/>
                  </a:moveTo>
                  <a:lnTo>
                    <a:pt x="2766733" y="2751400"/>
                  </a:lnTo>
                  <a:lnTo>
                    <a:pt x="2776222" y="2728757"/>
                  </a:lnTo>
                  <a:lnTo>
                    <a:pt x="2794496" y="2683382"/>
                  </a:lnTo>
                  <a:lnTo>
                    <a:pt x="2812221" y="2637577"/>
                  </a:lnTo>
                  <a:lnTo>
                    <a:pt x="2829409" y="2591355"/>
                  </a:lnTo>
                  <a:lnTo>
                    <a:pt x="2846068" y="2544727"/>
                  </a:lnTo>
                  <a:lnTo>
                    <a:pt x="2862208" y="2497707"/>
                  </a:lnTo>
                  <a:lnTo>
                    <a:pt x="2877837" y="2450307"/>
                  </a:lnTo>
                  <a:lnTo>
                    <a:pt x="2892965" y="2402540"/>
                  </a:lnTo>
                  <a:lnTo>
                    <a:pt x="2907602" y="2354417"/>
                  </a:lnTo>
                  <a:lnTo>
                    <a:pt x="2921756" y="2305953"/>
                  </a:lnTo>
                  <a:lnTo>
                    <a:pt x="2935437" y="2257158"/>
                  </a:lnTo>
                  <a:lnTo>
                    <a:pt x="2948655" y="2208047"/>
                  </a:lnTo>
                  <a:lnTo>
                    <a:pt x="2961417" y="2158630"/>
                  </a:lnTo>
                  <a:lnTo>
                    <a:pt x="2973735" y="2108922"/>
                  </a:lnTo>
                  <a:lnTo>
                    <a:pt x="2985617" y="2058933"/>
                  </a:lnTo>
                  <a:lnTo>
                    <a:pt x="2997072" y="2008678"/>
                  </a:lnTo>
                  <a:lnTo>
                    <a:pt x="3008109" y="1958168"/>
                  </a:lnTo>
                  <a:lnTo>
                    <a:pt x="3018739" y="1907415"/>
                  </a:lnTo>
                  <a:lnTo>
                    <a:pt x="3028969" y="1856434"/>
                  </a:lnTo>
                  <a:lnTo>
                    <a:pt x="3038811" y="1805235"/>
                  </a:lnTo>
                  <a:lnTo>
                    <a:pt x="3048272" y="1753832"/>
                  </a:lnTo>
                  <a:lnTo>
                    <a:pt x="3057362" y="1702236"/>
                  </a:lnTo>
                  <a:lnTo>
                    <a:pt x="3066090" y="1650462"/>
                  </a:lnTo>
                  <a:lnTo>
                    <a:pt x="3074466" y="1598520"/>
                  </a:lnTo>
                  <a:lnTo>
                    <a:pt x="3082499" y="1546424"/>
                  </a:lnTo>
                  <a:lnTo>
                    <a:pt x="3091783" y="1477856"/>
                  </a:lnTo>
                  <a:lnTo>
                    <a:pt x="3098707" y="1411143"/>
                  </a:lnTo>
                  <a:lnTo>
                    <a:pt x="3103338" y="1346269"/>
                  </a:lnTo>
                  <a:lnTo>
                    <a:pt x="3105744" y="1283216"/>
                  </a:lnTo>
                  <a:lnTo>
                    <a:pt x="3105990" y="1221969"/>
                  </a:lnTo>
                  <a:lnTo>
                    <a:pt x="3104146" y="1162509"/>
                  </a:lnTo>
                  <a:lnTo>
                    <a:pt x="3100277" y="1104822"/>
                  </a:lnTo>
                  <a:lnTo>
                    <a:pt x="3094451" y="1048890"/>
                  </a:lnTo>
                  <a:lnTo>
                    <a:pt x="3086735" y="994697"/>
                  </a:lnTo>
                  <a:lnTo>
                    <a:pt x="3077196" y="942225"/>
                  </a:lnTo>
                  <a:lnTo>
                    <a:pt x="3065901" y="891459"/>
                  </a:lnTo>
                  <a:lnTo>
                    <a:pt x="3052918" y="842382"/>
                  </a:lnTo>
                  <a:lnTo>
                    <a:pt x="3038313" y="794976"/>
                  </a:lnTo>
                  <a:lnTo>
                    <a:pt x="3022153" y="749226"/>
                  </a:lnTo>
                  <a:lnTo>
                    <a:pt x="3004506" y="705115"/>
                  </a:lnTo>
                  <a:lnTo>
                    <a:pt x="2985439" y="662626"/>
                  </a:lnTo>
                  <a:lnTo>
                    <a:pt x="2965019" y="621743"/>
                  </a:lnTo>
                  <a:lnTo>
                    <a:pt x="2943312" y="582448"/>
                  </a:lnTo>
                  <a:lnTo>
                    <a:pt x="2920387" y="544726"/>
                  </a:lnTo>
                  <a:lnTo>
                    <a:pt x="2896311" y="508559"/>
                  </a:lnTo>
                  <a:lnTo>
                    <a:pt x="2871149" y="473931"/>
                  </a:lnTo>
                  <a:lnTo>
                    <a:pt x="2844970" y="440825"/>
                  </a:lnTo>
                  <a:lnTo>
                    <a:pt x="2817841" y="409225"/>
                  </a:lnTo>
                  <a:lnTo>
                    <a:pt x="2789828" y="379114"/>
                  </a:lnTo>
                  <a:lnTo>
                    <a:pt x="2761000" y="350476"/>
                  </a:lnTo>
                  <a:lnTo>
                    <a:pt x="2731422" y="323293"/>
                  </a:lnTo>
                  <a:lnTo>
                    <a:pt x="2701162" y="297550"/>
                  </a:lnTo>
                  <a:lnTo>
                    <a:pt x="2670288" y="273228"/>
                  </a:lnTo>
                  <a:lnTo>
                    <a:pt x="2638866" y="250313"/>
                  </a:lnTo>
                  <a:lnTo>
                    <a:pt x="2606963" y="228787"/>
                  </a:lnTo>
                  <a:lnTo>
                    <a:pt x="2541985" y="189836"/>
                  </a:lnTo>
                  <a:lnTo>
                    <a:pt x="2475890" y="156242"/>
                  </a:lnTo>
                  <a:lnTo>
                    <a:pt x="2409215" y="127873"/>
                  </a:lnTo>
                  <a:lnTo>
                    <a:pt x="2342498" y="104594"/>
                  </a:lnTo>
                  <a:lnTo>
                    <a:pt x="2276274" y="86274"/>
                  </a:lnTo>
                  <a:lnTo>
                    <a:pt x="2211082" y="72778"/>
                  </a:lnTo>
                  <a:lnTo>
                    <a:pt x="2147458" y="63974"/>
                  </a:lnTo>
                  <a:lnTo>
                    <a:pt x="2041382" y="56898"/>
                  </a:lnTo>
                  <a:lnTo>
                    <a:pt x="2404874" y="56898"/>
                  </a:lnTo>
                  <a:lnTo>
                    <a:pt x="2469074" y="80694"/>
                  </a:lnTo>
                  <a:lnTo>
                    <a:pt x="2534779" y="109915"/>
                  </a:lnTo>
                  <a:lnTo>
                    <a:pt x="2599804" y="144083"/>
                  </a:lnTo>
                  <a:lnTo>
                    <a:pt x="2663665" y="183321"/>
                  </a:lnTo>
                  <a:lnTo>
                    <a:pt x="2725876" y="227748"/>
                  </a:lnTo>
                  <a:lnTo>
                    <a:pt x="2756211" y="251946"/>
                  </a:lnTo>
                  <a:lnTo>
                    <a:pt x="2785952" y="277487"/>
                  </a:lnTo>
                  <a:lnTo>
                    <a:pt x="2815037" y="304387"/>
                  </a:lnTo>
                  <a:lnTo>
                    <a:pt x="2843407" y="332659"/>
                  </a:lnTo>
                  <a:lnTo>
                    <a:pt x="2871001" y="362320"/>
                  </a:lnTo>
                  <a:lnTo>
                    <a:pt x="2897758" y="393384"/>
                  </a:lnTo>
                  <a:lnTo>
                    <a:pt x="2923617" y="425867"/>
                  </a:lnTo>
                  <a:lnTo>
                    <a:pt x="2948518" y="459784"/>
                  </a:lnTo>
                  <a:lnTo>
                    <a:pt x="2972400" y="495150"/>
                  </a:lnTo>
                  <a:lnTo>
                    <a:pt x="2995203" y="531980"/>
                  </a:lnTo>
                  <a:lnTo>
                    <a:pt x="3016865" y="570290"/>
                  </a:lnTo>
                  <a:lnTo>
                    <a:pt x="3037326" y="610094"/>
                  </a:lnTo>
                  <a:lnTo>
                    <a:pt x="3056526" y="651407"/>
                  </a:lnTo>
                  <a:lnTo>
                    <a:pt x="3074404" y="694246"/>
                  </a:lnTo>
                  <a:lnTo>
                    <a:pt x="3090898" y="738624"/>
                  </a:lnTo>
                  <a:lnTo>
                    <a:pt x="3105950" y="784557"/>
                  </a:lnTo>
                  <a:lnTo>
                    <a:pt x="3119497" y="832061"/>
                  </a:lnTo>
                  <a:lnTo>
                    <a:pt x="3131479" y="881150"/>
                  </a:lnTo>
                  <a:lnTo>
                    <a:pt x="3141836" y="931839"/>
                  </a:lnTo>
                  <a:lnTo>
                    <a:pt x="3150507" y="984145"/>
                  </a:lnTo>
                  <a:lnTo>
                    <a:pt x="3157432" y="1038080"/>
                  </a:lnTo>
                  <a:lnTo>
                    <a:pt x="3162548" y="1093662"/>
                  </a:lnTo>
                  <a:lnTo>
                    <a:pt x="3165797" y="1150905"/>
                  </a:lnTo>
                  <a:lnTo>
                    <a:pt x="3167117" y="1209825"/>
                  </a:lnTo>
                  <a:lnTo>
                    <a:pt x="3166448" y="1270435"/>
                  </a:lnTo>
                  <a:lnTo>
                    <a:pt x="3163729" y="1332752"/>
                  </a:lnTo>
                  <a:lnTo>
                    <a:pt x="3158899" y="1396791"/>
                  </a:lnTo>
                  <a:lnTo>
                    <a:pt x="3151898" y="1462567"/>
                  </a:lnTo>
                  <a:lnTo>
                    <a:pt x="3142666" y="1530095"/>
                  </a:lnTo>
                  <a:lnTo>
                    <a:pt x="3134643" y="1581883"/>
                  </a:lnTo>
                  <a:lnTo>
                    <a:pt x="3126292" y="1633522"/>
                  </a:lnTo>
                  <a:lnTo>
                    <a:pt x="3117602" y="1685002"/>
                  </a:lnTo>
                  <a:lnTo>
                    <a:pt x="3108566" y="1736309"/>
                  </a:lnTo>
                  <a:lnTo>
                    <a:pt x="3099174" y="1787433"/>
                  </a:lnTo>
                  <a:lnTo>
                    <a:pt x="3089417" y="1838362"/>
                  </a:lnTo>
                  <a:lnTo>
                    <a:pt x="3079288" y="1889084"/>
                  </a:lnTo>
                  <a:lnTo>
                    <a:pt x="3068777" y="1939588"/>
                  </a:lnTo>
                  <a:lnTo>
                    <a:pt x="3057876" y="1989861"/>
                  </a:lnTo>
                  <a:lnTo>
                    <a:pt x="3046576" y="2039893"/>
                  </a:lnTo>
                  <a:lnTo>
                    <a:pt x="3034867" y="2089671"/>
                  </a:lnTo>
                  <a:lnTo>
                    <a:pt x="3022743" y="2139184"/>
                  </a:lnTo>
                  <a:lnTo>
                    <a:pt x="3010193" y="2188420"/>
                  </a:lnTo>
                  <a:lnTo>
                    <a:pt x="2997208" y="2237368"/>
                  </a:lnTo>
                  <a:lnTo>
                    <a:pt x="2983782" y="2286016"/>
                  </a:lnTo>
                  <a:lnTo>
                    <a:pt x="2969903" y="2334352"/>
                  </a:lnTo>
                  <a:lnTo>
                    <a:pt x="2955565" y="2382364"/>
                  </a:lnTo>
                  <a:lnTo>
                    <a:pt x="2940758" y="2430042"/>
                  </a:lnTo>
                  <a:lnTo>
                    <a:pt x="2925473" y="2477372"/>
                  </a:lnTo>
                  <a:lnTo>
                    <a:pt x="2909701" y="2524345"/>
                  </a:lnTo>
                  <a:lnTo>
                    <a:pt x="2893435" y="2570947"/>
                  </a:lnTo>
                  <a:lnTo>
                    <a:pt x="2876665" y="2617167"/>
                  </a:lnTo>
                  <a:lnTo>
                    <a:pt x="2859382" y="2662994"/>
                  </a:lnTo>
                  <a:lnTo>
                    <a:pt x="2841579" y="2708416"/>
                  </a:lnTo>
                  <a:lnTo>
                    <a:pt x="2824068" y="27514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71" name="object 18"/>
          <p:cNvGrpSpPr/>
          <p:nvPr/>
        </p:nvGrpSpPr>
        <p:grpSpPr>
          <a:xfrm>
            <a:off x="9382320" y="-1164600"/>
            <a:ext cx="2808720" cy="5583960"/>
            <a:chOff x="9382320" y="-1164600"/>
            <a:chExt cx="2808720" cy="5583960"/>
          </a:xfrm>
        </p:grpSpPr>
        <p:sp>
          <p:nvSpPr>
            <p:cNvPr id="172" name="object 19"/>
            <p:cNvSpPr/>
            <p:nvPr/>
          </p:nvSpPr>
          <p:spPr>
            <a:xfrm>
              <a:off x="11181600" y="-36720"/>
              <a:ext cx="1009440" cy="4456080"/>
            </a:xfrm>
            <a:custGeom>
              <a:avLst/>
              <a:gdLst>
                <a:gd name="textAreaLeft" fmla="*/ 0 w 1009440"/>
                <a:gd name="textAreaRight" fmla="*/ 1009800 w 1009440"/>
                <a:gd name="textAreaTop" fmla="*/ 0 h 4456080"/>
                <a:gd name="textAreaBottom" fmla="*/ 4456440 h 4456080"/>
              </a:gdLst>
              <a:ahLst/>
              <a:rect l="textAreaLeft" t="textAreaTop" r="textAreaRight" b="textAreaBottom"/>
              <a:pathLst>
                <a:path w="1009650" h="4456430">
                  <a:moveTo>
                    <a:pt x="1009422" y="4456394"/>
                  </a:moveTo>
                  <a:lnTo>
                    <a:pt x="1009422" y="0"/>
                  </a:lnTo>
                  <a:lnTo>
                    <a:pt x="950013" y="16975"/>
                  </a:lnTo>
                  <a:lnTo>
                    <a:pt x="889880" y="37786"/>
                  </a:lnTo>
                  <a:lnTo>
                    <a:pt x="833435" y="62697"/>
                  </a:lnTo>
                  <a:lnTo>
                    <a:pt x="780566" y="91285"/>
                  </a:lnTo>
                  <a:lnTo>
                    <a:pt x="731161" y="123129"/>
                  </a:lnTo>
                  <a:lnTo>
                    <a:pt x="685109" y="157809"/>
                  </a:lnTo>
                  <a:lnTo>
                    <a:pt x="642297" y="194903"/>
                  </a:lnTo>
                  <a:lnTo>
                    <a:pt x="602612" y="233990"/>
                  </a:lnTo>
                  <a:lnTo>
                    <a:pt x="565944" y="274649"/>
                  </a:lnTo>
                  <a:lnTo>
                    <a:pt x="532179" y="316459"/>
                  </a:lnTo>
                  <a:lnTo>
                    <a:pt x="501206" y="358999"/>
                  </a:lnTo>
                  <a:lnTo>
                    <a:pt x="472912" y="401848"/>
                  </a:lnTo>
                  <a:lnTo>
                    <a:pt x="447186" y="444584"/>
                  </a:lnTo>
                  <a:lnTo>
                    <a:pt x="423915" y="486788"/>
                  </a:lnTo>
                  <a:lnTo>
                    <a:pt x="402988" y="528036"/>
                  </a:lnTo>
                  <a:lnTo>
                    <a:pt x="384291" y="567909"/>
                  </a:lnTo>
                  <a:lnTo>
                    <a:pt x="367714" y="605986"/>
                  </a:lnTo>
                  <a:lnTo>
                    <a:pt x="353144" y="641845"/>
                  </a:lnTo>
                  <a:lnTo>
                    <a:pt x="329576" y="705224"/>
                  </a:lnTo>
                  <a:lnTo>
                    <a:pt x="306474" y="773134"/>
                  </a:lnTo>
                  <a:lnTo>
                    <a:pt x="301592" y="786843"/>
                  </a:lnTo>
                  <a:lnTo>
                    <a:pt x="287431" y="838212"/>
                  </a:lnTo>
                  <a:lnTo>
                    <a:pt x="273407" y="898964"/>
                  </a:lnTo>
                  <a:lnTo>
                    <a:pt x="265248" y="936254"/>
                  </a:lnTo>
                  <a:lnTo>
                    <a:pt x="256426" y="977694"/>
                  </a:lnTo>
                  <a:lnTo>
                    <a:pt x="247017" y="1022938"/>
                  </a:lnTo>
                  <a:lnTo>
                    <a:pt x="237096" y="1071639"/>
                  </a:lnTo>
                  <a:lnTo>
                    <a:pt x="226741" y="1123453"/>
                  </a:lnTo>
                  <a:lnTo>
                    <a:pt x="216027" y="1178033"/>
                  </a:lnTo>
                  <a:lnTo>
                    <a:pt x="205030" y="1235035"/>
                  </a:lnTo>
                  <a:lnTo>
                    <a:pt x="193826" y="1294112"/>
                  </a:lnTo>
                  <a:lnTo>
                    <a:pt x="182491" y="1354920"/>
                  </a:lnTo>
                  <a:lnTo>
                    <a:pt x="171101" y="1417111"/>
                  </a:lnTo>
                  <a:lnTo>
                    <a:pt x="159733" y="1480342"/>
                  </a:lnTo>
                  <a:lnTo>
                    <a:pt x="148462" y="1544265"/>
                  </a:lnTo>
                  <a:lnTo>
                    <a:pt x="137365" y="1608536"/>
                  </a:lnTo>
                  <a:lnTo>
                    <a:pt x="126517" y="1672810"/>
                  </a:lnTo>
                  <a:lnTo>
                    <a:pt x="115995" y="1736739"/>
                  </a:lnTo>
                  <a:lnTo>
                    <a:pt x="105875" y="1799980"/>
                  </a:lnTo>
                  <a:lnTo>
                    <a:pt x="96232" y="1862185"/>
                  </a:lnTo>
                  <a:lnTo>
                    <a:pt x="87143" y="1923011"/>
                  </a:lnTo>
                  <a:lnTo>
                    <a:pt x="78683" y="1982110"/>
                  </a:lnTo>
                  <a:lnTo>
                    <a:pt x="70930" y="2039138"/>
                  </a:lnTo>
                  <a:lnTo>
                    <a:pt x="63958" y="2093748"/>
                  </a:lnTo>
                  <a:lnTo>
                    <a:pt x="57845" y="2145596"/>
                  </a:lnTo>
                  <a:lnTo>
                    <a:pt x="52665" y="2194335"/>
                  </a:lnTo>
                  <a:lnTo>
                    <a:pt x="48496" y="2239621"/>
                  </a:lnTo>
                  <a:lnTo>
                    <a:pt x="45412" y="2281107"/>
                  </a:lnTo>
                  <a:lnTo>
                    <a:pt x="36391" y="2507532"/>
                  </a:lnTo>
                  <a:lnTo>
                    <a:pt x="32801" y="2605066"/>
                  </a:lnTo>
                  <a:lnTo>
                    <a:pt x="30900" y="2657622"/>
                  </a:lnTo>
                  <a:lnTo>
                    <a:pt x="28947" y="2712403"/>
                  </a:lnTo>
                  <a:lnTo>
                    <a:pt x="26954" y="2769182"/>
                  </a:lnTo>
                  <a:lnTo>
                    <a:pt x="24937" y="2827734"/>
                  </a:lnTo>
                  <a:lnTo>
                    <a:pt x="22908" y="2887833"/>
                  </a:lnTo>
                  <a:lnTo>
                    <a:pt x="20881" y="2949252"/>
                  </a:lnTo>
                  <a:lnTo>
                    <a:pt x="18870" y="3011767"/>
                  </a:lnTo>
                  <a:lnTo>
                    <a:pt x="16888" y="3075150"/>
                  </a:lnTo>
                  <a:lnTo>
                    <a:pt x="14950" y="3139177"/>
                  </a:lnTo>
                  <a:lnTo>
                    <a:pt x="13068" y="3203620"/>
                  </a:lnTo>
                  <a:lnTo>
                    <a:pt x="11257" y="3268254"/>
                  </a:lnTo>
                  <a:lnTo>
                    <a:pt x="9531" y="3332853"/>
                  </a:lnTo>
                  <a:lnTo>
                    <a:pt x="7902" y="3397192"/>
                  </a:lnTo>
                  <a:lnTo>
                    <a:pt x="6384" y="3461043"/>
                  </a:lnTo>
                  <a:lnTo>
                    <a:pt x="4992" y="3524181"/>
                  </a:lnTo>
                  <a:lnTo>
                    <a:pt x="3739" y="3586381"/>
                  </a:lnTo>
                  <a:lnTo>
                    <a:pt x="2638" y="3647416"/>
                  </a:lnTo>
                  <a:lnTo>
                    <a:pt x="1703" y="3707060"/>
                  </a:lnTo>
                  <a:lnTo>
                    <a:pt x="948" y="3765087"/>
                  </a:lnTo>
                  <a:lnTo>
                    <a:pt x="386" y="3821272"/>
                  </a:lnTo>
                  <a:lnTo>
                    <a:pt x="32" y="3875388"/>
                  </a:lnTo>
                  <a:lnTo>
                    <a:pt x="0" y="3976510"/>
                  </a:lnTo>
                  <a:lnTo>
                    <a:pt x="349" y="4023064"/>
                  </a:lnTo>
                  <a:lnTo>
                    <a:pt x="960" y="4066646"/>
                  </a:lnTo>
                  <a:lnTo>
                    <a:pt x="1846" y="4107029"/>
                  </a:lnTo>
                  <a:lnTo>
                    <a:pt x="4500" y="4177296"/>
                  </a:lnTo>
                  <a:lnTo>
                    <a:pt x="8420" y="4232057"/>
                  </a:lnTo>
                  <a:lnTo>
                    <a:pt x="48161" y="4266683"/>
                  </a:lnTo>
                  <a:lnTo>
                    <a:pt x="169825" y="4303095"/>
                  </a:lnTo>
                  <a:lnTo>
                    <a:pt x="390654" y="4355603"/>
                  </a:lnTo>
                  <a:lnTo>
                    <a:pt x="725420" y="4417514"/>
                  </a:lnTo>
                  <a:lnTo>
                    <a:pt x="1009422" y="44563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rgbClr val="1f497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3" name="object 20"/>
            <p:cNvSpPr/>
            <p:nvPr/>
          </p:nvSpPr>
          <p:spPr>
            <a:xfrm>
              <a:off x="9382320" y="-1164600"/>
              <a:ext cx="2808720" cy="2979720"/>
            </a:xfrm>
            <a:custGeom>
              <a:avLst/>
              <a:gdLst>
                <a:gd name="textAreaLeft" fmla="*/ 0 w 2808720"/>
                <a:gd name="textAreaRight" fmla="*/ 2809080 w 2808720"/>
                <a:gd name="textAreaTop" fmla="*/ 0 h 2979720"/>
                <a:gd name="textAreaBottom" fmla="*/ 2980080 h 2979720"/>
              </a:gdLst>
              <a:ahLst/>
              <a:rect l="textAreaLeft" t="textAreaTop" r="textAreaRight" b="textAreaBottom"/>
              <a:pathLst>
                <a:path w="2809240" h="2980055">
                  <a:moveTo>
                    <a:pt x="1585513" y="2979723"/>
                  </a:moveTo>
                  <a:lnTo>
                    <a:pt x="1541552" y="2979235"/>
                  </a:lnTo>
                  <a:lnTo>
                    <a:pt x="1497882" y="2977617"/>
                  </a:lnTo>
                  <a:lnTo>
                    <a:pt x="1454506" y="2974859"/>
                  </a:lnTo>
                  <a:lnTo>
                    <a:pt x="1411431" y="2970951"/>
                  </a:lnTo>
                  <a:lnTo>
                    <a:pt x="1368661" y="2965882"/>
                  </a:lnTo>
                  <a:lnTo>
                    <a:pt x="1326202" y="2959644"/>
                  </a:lnTo>
                  <a:lnTo>
                    <a:pt x="1284059" y="2952226"/>
                  </a:lnTo>
                  <a:lnTo>
                    <a:pt x="1242238" y="2943618"/>
                  </a:lnTo>
                  <a:lnTo>
                    <a:pt x="1200742" y="2933810"/>
                  </a:lnTo>
                  <a:lnTo>
                    <a:pt x="1159579" y="2922792"/>
                  </a:lnTo>
                  <a:lnTo>
                    <a:pt x="1118753" y="2910555"/>
                  </a:lnTo>
                  <a:lnTo>
                    <a:pt x="1078268" y="2897087"/>
                  </a:lnTo>
                  <a:lnTo>
                    <a:pt x="1038131" y="2882381"/>
                  </a:lnTo>
                  <a:lnTo>
                    <a:pt x="998347" y="2866424"/>
                  </a:lnTo>
                  <a:lnTo>
                    <a:pt x="958921" y="2849208"/>
                  </a:lnTo>
                  <a:lnTo>
                    <a:pt x="919857" y="2830723"/>
                  </a:lnTo>
                  <a:lnTo>
                    <a:pt x="881162" y="2810958"/>
                  </a:lnTo>
                  <a:lnTo>
                    <a:pt x="842841" y="2789904"/>
                  </a:lnTo>
                  <a:lnTo>
                    <a:pt x="804792" y="2767483"/>
                  </a:lnTo>
                  <a:lnTo>
                    <a:pt x="767339" y="2743887"/>
                  </a:lnTo>
                  <a:lnTo>
                    <a:pt x="730170" y="2718905"/>
                  </a:lnTo>
                  <a:lnTo>
                    <a:pt x="693395" y="2692593"/>
                  </a:lnTo>
                  <a:lnTo>
                    <a:pt x="657019" y="2664943"/>
                  </a:lnTo>
                  <a:lnTo>
                    <a:pt x="621049" y="2635943"/>
                  </a:lnTo>
                  <a:lnTo>
                    <a:pt x="585488" y="2605584"/>
                  </a:lnTo>
                  <a:lnTo>
                    <a:pt x="550343" y="2573856"/>
                  </a:lnTo>
                  <a:lnTo>
                    <a:pt x="515619" y="2540749"/>
                  </a:lnTo>
                  <a:lnTo>
                    <a:pt x="481320" y="2506253"/>
                  </a:lnTo>
                  <a:lnTo>
                    <a:pt x="447453" y="2470358"/>
                  </a:lnTo>
                  <a:lnTo>
                    <a:pt x="414021" y="2433054"/>
                  </a:lnTo>
                  <a:lnTo>
                    <a:pt x="381031" y="2394332"/>
                  </a:lnTo>
                  <a:lnTo>
                    <a:pt x="348488" y="2354180"/>
                  </a:lnTo>
                  <a:lnTo>
                    <a:pt x="316397" y="2312590"/>
                  </a:lnTo>
                  <a:lnTo>
                    <a:pt x="280493" y="2262910"/>
                  </a:lnTo>
                  <a:lnTo>
                    <a:pt x="247086" y="2212637"/>
                  </a:lnTo>
                  <a:lnTo>
                    <a:pt x="216113" y="2161826"/>
                  </a:lnTo>
                  <a:lnTo>
                    <a:pt x="187511" y="2110534"/>
                  </a:lnTo>
                  <a:lnTo>
                    <a:pt x="161217" y="2058816"/>
                  </a:lnTo>
                  <a:lnTo>
                    <a:pt x="137167" y="2006727"/>
                  </a:lnTo>
                  <a:lnTo>
                    <a:pt x="115299" y="1954325"/>
                  </a:lnTo>
                  <a:lnTo>
                    <a:pt x="95549" y="1901664"/>
                  </a:lnTo>
                  <a:lnTo>
                    <a:pt x="77853" y="1848801"/>
                  </a:lnTo>
                  <a:lnTo>
                    <a:pt x="62149" y="1795791"/>
                  </a:lnTo>
                  <a:lnTo>
                    <a:pt x="48373" y="1742690"/>
                  </a:lnTo>
                  <a:lnTo>
                    <a:pt x="36463" y="1689554"/>
                  </a:lnTo>
                  <a:lnTo>
                    <a:pt x="26354" y="1636439"/>
                  </a:lnTo>
                  <a:lnTo>
                    <a:pt x="17984" y="1583400"/>
                  </a:lnTo>
                  <a:lnTo>
                    <a:pt x="11289" y="1530493"/>
                  </a:lnTo>
                  <a:lnTo>
                    <a:pt x="6207" y="1477775"/>
                  </a:lnTo>
                  <a:lnTo>
                    <a:pt x="2673" y="1425300"/>
                  </a:lnTo>
                  <a:lnTo>
                    <a:pt x="625" y="1373126"/>
                  </a:lnTo>
                  <a:lnTo>
                    <a:pt x="0" y="1321307"/>
                  </a:lnTo>
                  <a:lnTo>
                    <a:pt x="733" y="1269899"/>
                  </a:lnTo>
                  <a:lnTo>
                    <a:pt x="2763" y="1218959"/>
                  </a:lnTo>
                  <a:lnTo>
                    <a:pt x="6025" y="1168541"/>
                  </a:lnTo>
                  <a:lnTo>
                    <a:pt x="10457" y="1118703"/>
                  </a:lnTo>
                  <a:lnTo>
                    <a:pt x="15996" y="1069499"/>
                  </a:lnTo>
                  <a:lnTo>
                    <a:pt x="22577" y="1020985"/>
                  </a:lnTo>
                  <a:lnTo>
                    <a:pt x="30138" y="973218"/>
                  </a:lnTo>
                  <a:lnTo>
                    <a:pt x="38616" y="926253"/>
                  </a:lnTo>
                  <a:lnTo>
                    <a:pt x="47947" y="880146"/>
                  </a:lnTo>
                  <a:lnTo>
                    <a:pt x="58068" y="834953"/>
                  </a:lnTo>
                  <a:lnTo>
                    <a:pt x="68916" y="790729"/>
                  </a:lnTo>
                  <a:lnTo>
                    <a:pt x="80428" y="747530"/>
                  </a:lnTo>
                  <a:lnTo>
                    <a:pt x="92540" y="705413"/>
                  </a:lnTo>
                  <a:lnTo>
                    <a:pt x="105190" y="664432"/>
                  </a:lnTo>
                  <a:lnTo>
                    <a:pt x="118313" y="624645"/>
                  </a:lnTo>
                  <a:lnTo>
                    <a:pt x="131847" y="586106"/>
                  </a:lnTo>
                  <a:lnTo>
                    <a:pt x="145729" y="548871"/>
                  </a:lnTo>
                  <a:lnTo>
                    <a:pt x="159895" y="512997"/>
                  </a:lnTo>
                  <a:lnTo>
                    <a:pt x="188827" y="445553"/>
                  </a:lnTo>
                  <a:lnTo>
                    <a:pt x="218137" y="384219"/>
                  </a:lnTo>
                  <a:lnTo>
                    <a:pt x="247319" y="329442"/>
                  </a:lnTo>
                  <a:lnTo>
                    <a:pt x="275868" y="281669"/>
                  </a:lnTo>
                  <a:lnTo>
                    <a:pt x="303277" y="241347"/>
                  </a:lnTo>
                  <a:lnTo>
                    <a:pt x="398426" y="119873"/>
                  </a:lnTo>
                  <a:lnTo>
                    <a:pt x="439374" y="68372"/>
                  </a:lnTo>
                  <a:lnTo>
                    <a:pt x="484877" y="12134"/>
                  </a:lnTo>
                  <a:lnTo>
                    <a:pt x="494857" y="0"/>
                  </a:lnTo>
                  <a:lnTo>
                    <a:pt x="558165" y="0"/>
                  </a:lnTo>
                  <a:lnTo>
                    <a:pt x="535801" y="27235"/>
                  </a:lnTo>
                  <a:lnTo>
                    <a:pt x="512482" y="55982"/>
                  </a:lnTo>
                  <a:lnTo>
                    <a:pt x="469298" y="110060"/>
                  </a:lnTo>
                  <a:lnTo>
                    <a:pt x="430773" y="159085"/>
                  </a:lnTo>
                  <a:lnTo>
                    <a:pt x="367968" y="239589"/>
                  </a:lnTo>
                  <a:lnTo>
                    <a:pt x="341628" y="275992"/>
                  </a:lnTo>
                  <a:lnTo>
                    <a:pt x="313870" y="320160"/>
                  </a:lnTo>
                  <a:lnTo>
                    <a:pt x="285219" y="371630"/>
                  </a:lnTo>
                  <a:lnTo>
                    <a:pt x="256199" y="429942"/>
                  </a:lnTo>
                  <a:lnTo>
                    <a:pt x="227334" y="494634"/>
                  </a:lnTo>
                  <a:lnTo>
                    <a:pt x="199150" y="565244"/>
                  </a:lnTo>
                  <a:lnTo>
                    <a:pt x="185477" y="602623"/>
                  </a:lnTo>
                  <a:lnTo>
                    <a:pt x="172171" y="641309"/>
                  </a:lnTo>
                  <a:lnTo>
                    <a:pt x="159297" y="681244"/>
                  </a:lnTo>
                  <a:lnTo>
                    <a:pt x="146922" y="722370"/>
                  </a:lnTo>
                  <a:lnTo>
                    <a:pt x="135109" y="764628"/>
                  </a:lnTo>
                  <a:lnTo>
                    <a:pt x="123926" y="807962"/>
                  </a:lnTo>
                  <a:lnTo>
                    <a:pt x="113437" y="852314"/>
                  </a:lnTo>
                  <a:lnTo>
                    <a:pt x="103708" y="897626"/>
                  </a:lnTo>
                  <a:lnTo>
                    <a:pt x="94806" y="943841"/>
                  </a:lnTo>
                  <a:lnTo>
                    <a:pt x="86794" y="990900"/>
                  </a:lnTo>
                  <a:lnTo>
                    <a:pt x="79740" y="1038745"/>
                  </a:lnTo>
                  <a:lnTo>
                    <a:pt x="73707" y="1087320"/>
                  </a:lnTo>
                  <a:lnTo>
                    <a:pt x="68763" y="1136567"/>
                  </a:lnTo>
                  <a:lnTo>
                    <a:pt x="64973" y="1186427"/>
                  </a:lnTo>
                  <a:lnTo>
                    <a:pt x="62401" y="1236843"/>
                  </a:lnTo>
                  <a:lnTo>
                    <a:pt x="61114" y="1287758"/>
                  </a:lnTo>
                  <a:lnTo>
                    <a:pt x="61178" y="1339113"/>
                  </a:lnTo>
                  <a:lnTo>
                    <a:pt x="62657" y="1390851"/>
                  </a:lnTo>
                  <a:lnTo>
                    <a:pt x="65618" y="1442914"/>
                  </a:lnTo>
                  <a:lnTo>
                    <a:pt x="70126" y="1495245"/>
                  </a:lnTo>
                  <a:lnTo>
                    <a:pt x="76247" y="1547786"/>
                  </a:lnTo>
                  <a:lnTo>
                    <a:pt x="84045" y="1600478"/>
                  </a:lnTo>
                  <a:lnTo>
                    <a:pt x="93587" y="1653265"/>
                  </a:lnTo>
                  <a:lnTo>
                    <a:pt x="104939" y="1706088"/>
                  </a:lnTo>
                  <a:lnTo>
                    <a:pt x="118165" y="1758891"/>
                  </a:lnTo>
                  <a:lnTo>
                    <a:pt x="133332" y="1811614"/>
                  </a:lnTo>
                  <a:lnTo>
                    <a:pt x="150504" y="1864201"/>
                  </a:lnTo>
                  <a:lnTo>
                    <a:pt x="169748" y="1916594"/>
                  </a:lnTo>
                  <a:lnTo>
                    <a:pt x="191130" y="1968734"/>
                  </a:lnTo>
                  <a:lnTo>
                    <a:pt x="214714" y="2020566"/>
                  </a:lnTo>
                  <a:lnTo>
                    <a:pt x="240566" y="2072029"/>
                  </a:lnTo>
                  <a:lnTo>
                    <a:pt x="268752" y="2123068"/>
                  </a:lnTo>
                  <a:lnTo>
                    <a:pt x="299337" y="2173623"/>
                  </a:lnTo>
                  <a:lnTo>
                    <a:pt x="332387" y="2223639"/>
                  </a:lnTo>
                  <a:lnTo>
                    <a:pt x="367968" y="2273056"/>
                  </a:lnTo>
                  <a:lnTo>
                    <a:pt x="400294" y="2315033"/>
                  </a:lnTo>
                  <a:lnTo>
                    <a:pt x="433093" y="2355507"/>
                  </a:lnTo>
                  <a:lnTo>
                    <a:pt x="466357" y="2394486"/>
                  </a:lnTo>
                  <a:lnTo>
                    <a:pt x="500082" y="2431982"/>
                  </a:lnTo>
                  <a:lnTo>
                    <a:pt x="534261" y="2468005"/>
                  </a:lnTo>
                  <a:lnTo>
                    <a:pt x="568890" y="2502566"/>
                  </a:lnTo>
                  <a:lnTo>
                    <a:pt x="603962" y="2535676"/>
                  </a:lnTo>
                  <a:lnTo>
                    <a:pt x="639571" y="2567430"/>
                  </a:lnTo>
                  <a:lnTo>
                    <a:pt x="675413" y="2597587"/>
                  </a:lnTo>
                  <a:lnTo>
                    <a:pt x="711780" y="2626408"/>
                  </a:lnTo>
                  <a:lnTo>
                    <a:pt x="748568" y="2653822"/>
                  </a:lnTo>
                  <a:lnTo>
                    <a:pt x="785771" y="2679837"/>
                  </a:lnTo>
                  <a:lnTo>
                    <a:pt x="823383" y="2704467"/>
                  </a:lnTo>
                  <a:lnTo>
                    <a:pt x="861399" y="2727720"/>
                  </a:lnTo>
                  <a:lnTo>
                    <a:pt x="899812" y="2749609"/>
                  </a:lnTo>
                  <a:lnTo>
                    <a:pt x="938617" y="2770142"/>
                  </a:lnTo>
                  <a:lnTo>
                    <a:pt x="977809" y="2789333"/>
                  </a:lnTo>
                  <a:lnTo>
                    <a:pt x="1017381" y="2807190"/>
                  </a:lnTo>
                  <a:lnTo>
                    <a:pt x="1057328" y="2823725"/>
                  </a:lnTo>
                  <a:lnTo>
                    <a:pt x="1097645" y="2838949"/>
                  </a:lnTo>
                  <a:lnTo>
                    <a:pt x="1138324" y="2852871"/>
                  </a:lnTo>
                  <a:lnTo>
                    <a:pt x="1179362" y="2865504"/>
                  </a:lnTo>
                  <a:lnTo>
                    <a:pt x="1220752" y="2876858"/>
                  </a:lnTo>
                  <a:lnTo>
                    <a:pt x="1262488" y="2886943"/>
                  </a:lnTo>
                  <a:lnTo>
                    <a:pt x="1304566" y="2895771"/>
                  </a:lnTo>
                  <a:lnTo>
                    <a:pt x="1346978" y="2903351"/>
                  </a:lnTo>
                  <a:lnTo>
                    <a:pt x="1389719" y="2909696"/>
                  </a:lnTo>
                  <a:lnTo>
                    <a:pt x="1432784" y="2914814"/>
                  </a:lnTo>
                  <a:lnTo>
                    <a:pt x="1476167" y="2918718"/>
                  </a:lnTo>
                  <a:lnTo>
                    <a:pt x="1519863" y="2921418"/>
                  </a:lnTo>
                  <a:lnTo>
                    <a:pt x="1563864" y="2922925"/>
                  </a:lnTo>
                  <a:lnTo>
                    <a:pt x="2045665" y="2923249"/>
                  </a:lnTo>
                  <a:lnTo>
                    <a:pt x="2039914" y="2924636"/>
                  </a:lnTo>
                  <a:lnTo>
                    <a:pt x="1993342" y="2934902"/>
                  </a:lnTo>
                  <a:lnTo>
                    <a:pt x="1947007" y="2944137"/>
                  </a:lnTo>
                  <a:lnTo>
                    <a:pt x="1900916" y="2952332"/>
                  </a:lnTo>
                  <a:lnTo>
                    <a:pt x="1855072" y="2959476"/>
                  </a:lnTo>
                  <a:lnTo>
                    <a:pt x="1809482" y="2965560"/>
                  </a:lnTo>
                  <a:lnTo>
                    <a:pt x="1764150" y="2970573"/>
                  </a:lnTo>
                  <a:lnTo>
                    <a:pt x="1719082" y="2974506"/>
                  </a:lnTo>
                  <a:lnTo>
                    <a:pt x="1674283" y="2977349"/>
                  </a:lnTo>
                  <a:lnTo>
                    <a:pt x="1629758" y="2979091"/>
                  </a:lnTo>
                  <a:lnTo>
                    <a:pt x="1585513" y="2979723"/>
                  </a:lnTo>
                  <a:close/>
                </a:path>
                <a:path w="2809240" h="2980055">
                  <a:moveTo>
                    <a:pt x="2045665" y="2923249"/>
                  </a:moveTo>
                  <a:lnTo>
                    <a:pt x="1608167" y="2923249"/>
                  </a:lnTo>
                  <a:lnTo>
                    <a:pt x="1652765" y="2922401"/>
                  </a:lnTo>
                  <a:lnTo>
                    <a:pt x="1697652" y="2920392"/>
                  </a:lnTo>
                  <a:lnTo>
                    <a:pt x="1742823" y="2917233"/>
                  </a:lnTo>
                  <a:lnTo>
                    <a:pt x="1788273" y="2912935"/>
                  </a:lnTo>
                  <a:lnTo>
                    <a:pt x="1833994" y="2907507"/>
                  </a:lnTo>
                  <a:lnTo>
                    <a:pt x="1879982" y="2900961"/>
                  </a:lnTo>
                  <a:lnTo>
                    <a:pt x="1926231" y="2893308"/>
                  </a:lnTo>
                  <a:lnTo>
                    <a:pt x="1972736" y="2884559"/>
                  </a:lnTo>
                  <a:lnTo>
                    <a:pt x="2019490" y="2874723"/>
                  </a:lnTo>
                  <a:lnTo>
                    <a:pt x="2066487" y="2863812"/>
                  </a:lnTo>
                  <a:lnTo>
                    <a:pt x="2113723" y="2851837"/>
                  </a:lnTo>
                  <a:lnTo>
                    <a:pt x="2161192" y="2838809"/>
                  </a:lnTo>
                  <a:lnTo>
                    <a:pt x="2208887" y="2824737"/>
                  </a:lnTo>
                  <a:lnTo>
                    <a:pt x="2256803" y="2809633"/>
                  </a:lnTo>
                  <a:lnTo>
                    <a:pt x="2304935" y="2793508"/>
                  </a:lnTo>
                  <a:lnTo>
                    <a:pt x="2353276" y="2776372"/>
                  </a:lnTo>
                  <a:lnTo>
                    <a:pt x="2401821" y="2758236"/>
                  </a:lnTo>
                  <a:lnTo>
                    <a:pt x="2450565" y="2739111"/>
                  </a:lnTo>
                  <a:lnTo>
                    <a:pt x="2499501" y="2719008"/>
                  </a:lnTo>
                  <a:lnTo>
                    <a:pt x="2548624" y="2697937"/>
                  </a:lnTo>
                  <a:lnTo>
                    <a:pt x="2597928" y="2675908"/>
                  </a:lnTo>
                  <a:lnTo>
                    <a:pt x="2647408" y="2652934"/>
                  </a:lnTo>
                  <a:lnTo>
                    <a:pt x="2691573" y="2631390"/>
                  </a:lnTo>
                  <a:lnTo>
                    <a:pt x="2734856" y="2608964"/>
                  </a:lnTo>
                  <a:lnTo>
                    <a:pt x="2777267" y="2585669"/>
                  </a:lnTo>
                  <a:lnTo>
                    <a:pt x="2808645" y="2567430"/>
                  </a:lnTo>
                  <a:lnTo>
                    <a:pt x="2808645" y="2626954"/>
                  </a:lnTo>
                  <a:lnTo>
                    <a:pt x="2751889" y="2658300"/>
                  </a:lnTo>
                  <a:lnTo>
                    <a:pt x="2708670" y="2680535"/>
                  </a:lnTo>
                  <a:lnTo>
                    <a:pt x="2664598" y="2701923"/>
                  </a:lnTo>
                  <a:lnTo>
                    <a:pt x="2615412" y="2724681"/>
                  </a:lnTo>
                  <a:lnTo>
                    <a:pt x="2566396" y="2746538"/>
                  </a:lnTo>
                  <a:lnTo>
                    <a:pt x="2517555" y="2767483"/>
                  </a:lnTo>
                  <a:lnTo>
                    <a:pt x="2468894" y="2787508"/>
                  </a:lnTo>
                  <a:lnTo>
                    <a:pt x="2420419" y="2806601"/>
                  </a:lnTo>
                  <a:lnTo>
                    <a:pt x="2372134" y="2824753"/>
                  </a:lnTo>
                  <a:lnTo>
                    <a:pt x="2324045" y="2841955"/>
                  </a:lnTo>
                  <a:lnTo>
                    <a:pt x="2276156" y="2858195"/>
                  </a:lnTo>
                  <a:lnTo>
                    <a:pt x="2228475" y="2873465"/>
                  </a:lnTo>
                  <a:lnTo>
                    <a:pt x="2181004" y="2887754"/>
                  </a:lnTo>
                  <a:lnTo>
                    <a:pt x="2133750" y="2901052"/>
                  </a:lnTo>
                  <a:lnTo>
                    <a:pt x="2086719" y="2913349"/>
                  </a:lnTo>
                  <a:lnTo>
                    <a:pt x="2045665" y="292324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rgbClr val="1f497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74" name="Picture 7" descr=""/>
          <p:cNvPicPr/>
          <p:nvPr/>
        </p:nvPicPr>
        <p:blipFill>
          <a:blip r:embed="rId2"/>
          <a:stretch/>
        </p:blipFill>
        <p:spPr>
          <a:xfrm>
            <a:off x="10749960" y="4824360"/>
            <a:ext cx="1441080" cy="2033280"/>
          </a:xfrm>
          <a:prstGeom prst="rect">
            <a:avLst/>
          </a:prstGeom>
          <a:ln w="0">
            <a:noFill/>
          </a:ln>
        </p:spPr>
      </p:pic>
      <p:sp>
        <p:nvSpPr>
          <p:cNvPr id="175" name="object 21"/>
          <p:cNvSpPr/>
          <p:nvPr/>
        </p:nvSpPr>
        <p:spPr>
          <a:xfrm>
            <a:off x="0" y="1629360"/>
            <a:ext cx="12465720" cy="24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6240" bIns="0" anchor="t">
            <a:spAutoFit/>
          </a:bodyPr>
          <a:p>
            <a:pPr marL="12600" indent="1573560">
              <a:lnSpc>
                <a:spcPts val="15931"/>
              </a:lnSpc>
              <a:spcBef>
                <a:spcPts val="3353"/>
              </a:spcBef>
              <a:tabLst>
                <a:tab algn="l" pos="0"/>
              </a:tabLst>
            </a:pPr>
            <a:r>
              <a:rPr b="1" lang="ru-RU" sz="5400" spc="-1" strike="noStrike">
                <a:solidFill>
                  <a:srgbClr val="1f497d"/>
                </a:solidFill>
                <a:latin typeface="Trebuchet MS"/>
              </a:rPr>
              <a:t>          </a:t>
            </a:r>
            <a:r>
              <a:rPr b="1" lang="ru-RU" sz="5400" spc="-1" strike="noStrike">
                <a:solidFill>
                  <a:srgbClr val="1f497d"/>
                </a:solidFill>
                <a:latin typeface="Trebuchet MS"/>
              </a:rPr>
              <a:t>УСПЕХОВ ВСЕМ!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8" descr=""/>
          <p:cNvPicPr/>
          <p:nvPr/>
        </p:nvPicPr>
        <p:blipFill>
          <a:blip r:embed="rId3"/>
          <a:stretch/>
        </p:blipFill>
        <p:spPr>
          <a:xfrm>
            <a:off x="3376440" y="396000"/>
            <a:ext cx="1495800" cy="146988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2" descr=""/>
          <p:cNvPicPr/>
          <p:nvPr/>
        </p:nvPicPr>
        <p:blipFill>
          <a:blip r:embed="rId4"/>
          <a:stretch/>
        </p:blipFill>
        <p:spPr>
          <a:xfrm>
            <a:off x="6175800" y="279360"/>
            <a:ext cx="1567080" cy="1567080"/>
          </a:xfrm>
          <a:prstGeom prst="rect">
            <a:avLst/>
          </a:prstGeom>
          <a:ln w="0">
            <a:noFill/>
          </a:ln>
        </p:spPr>
      </p:pic>
      <p:cxnSp>
        <p:nvCxnSpPr>
          <p:cNvPr id="178" name="Прямая соединительная линия 2"/>
          <p:cNvCxnSpPr/>
          <p:nvPr/>
        </p:nvCxnSpPr>
        <p:spPr>
          <a:xfrm flipV="1">
            <a:off x="5023080" y="3773160"/>
            <a:ext cx="2327040" cy="1188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3" descr=""/>
          <p:cNvPicPr/>
          <p:nvPr/>
        </p:nvPicPr>
        <p:blipFill>
          <a:blip r:embed="rId1"/>
          <a:stretch/>
        </p:blipFill>
        <p:spPr>
          <a:xfrm>
            <a:off x="2828160" y="0"/>
            <a:ext cx="63018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589120" y="609480"/>
            <a:ext cx="8915040" cy="3116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2589120" y="4354200"/>
            <a:ext cx="8915040" cy="155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138" name="Рисунок 3" descr=""/>
          <p:cNvPicPr/>
          <p:nvPr/>
        </p:nvPicPr>
        <p:blipFill>
          <a:blip r:embed="rId1"/>
          <a:stretch/>
        </p:blipFill>
        <p:spPr>
          <a:xfrm>
            <a:off x="1146240" y="0"/>
            <a:ext cx="100854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265480" y="395640"/>
            <a:ext cx="8299800" cy="281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 indent="0">
              <a:lnSpc>
                <a:spcPct val="100000"/>
              </a:lnSpc>
              <a:buNone/>
            </a:pPr>
            <a:r>
              <a:rPr b="1" lang="ru-RU" sz="2900" spc="-1" strike="noStrike">
                <a:solidFill>
                  <a:srgbClr val="10243e"/>
                </a:solidFill>
                <a:latin typeface="Arial"/>
              </a:rPr>
              <a:t>На базе ГБПОУ «Северо-осетинский педагогический колледж» функционируют </a:t>
            </a:r>
            <a:br>
              <a:rPr sz="2900"/>
            </a:br>
            <a:r>
              <a:rPr b="1" lang="ru-RU" sz="2900" spc="-1" strike="noStrike">
                <a:solidFill>
                  <a:srgbClr val="10243e"/>
                </a:solidFill>
                <a:latin typeface="Arial"/>
              </a:rPr>
              <a:t>Центры психолого-педагогического сопровождения образования:</a:t>
            </a:r>
            <a:br>
              <a:rPr sz="4800"/>
            </a:br>
            <a:br>
              <a:rPr sz="4800"/>
            </a:b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60000" y="2167200"/>
            <a:ext cx="8696880" cy="4132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3000"/>
          </a:bodyPr>
          <a:p>
            <a:pPr marL="409680" indent="-40968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Центр психологического сопровождения образования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Руководитель: Алексанян Л.В.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     </a:t>
            </a: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89631761161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09680" indent="-40968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Центр профилактики девиантного поведения детей и молодежи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Руководитель: Тибилова З.К.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      </a:t>
            </a: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89604020022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09680" indent="-40968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Центр логопедической помощи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Руководитель Заоева Н.К.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       </a:t>
            </a:r>
            <a:r>
              <a:rPr b="0" lang="ru-RU" sz="2800" spc="-1" strike="noStrike">
                <a:solidFill>
                  <a:srgbClr val="10243e"/>
                </a:solidFill>
                <a:latin typeface="Arial"/>
              </a:rPr>
              <a:t>89888380326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Объект 3" descr=""/>
          <p:cNvPicPr/>
          <p:nvPr/>
        </p:nvPicPr>
        <p:blipFill>
          <a:blip r:embed="rId1"/>
          <a:stretch/>
        </p:blipFill>
        <p:spPr>
          <a:xfrm>
            <a:off x="9894960" y="142920"/>
            <a:ext cx="2296800" cy="228564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6" descr=""/>
          <p:cNvPicPr/>
          <p:nvPr/>
        </p:nvPicPr>
        <p:blipFill>
          <a:blip r:embed="rId2"/>
          <a:stretch/>
        </p:blipFill>
        <p:spPr>
          <a:xfrm>
            <a:off x="253440" y="142560"/>
            <a:ext cx="1809000" cy="177120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rcRect l="17044" t="33957" r="14750" b="31909"/>
          <a:stretch/>
        </p:blipFill>
        <p:spPr>
          <a:xfrm>
            <a:off x="9360360" y="3420000"/>
            <a:ext cx="2159640" cy="23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801440" y="395640"/>
            <a:ext cx="9826200" cy="1508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7000"/>
          </a:bodyPr>
          <a:p>
            <a:pPr indent="0" algn="ctr">
              <a:lnSpc>
                <a:spcPct val="100000"/>
              </a:lnSpc>
              <a:buNone/>
            </a:pPr>
            <a:r>
              <a:rPr b="1" i="1" lang="ru-RU" sz="4400" spc="-1" strike="noStrike" u="sng">
                <a:solidFill>
                  <a:srgbClr val="000000"/>
                </a:solidFill>
                <a:uFillTx/>
                <a:latin typeface="Calibri"/>
              </a:rPr>
              <a:t>Профилактика стрессовых состояний на итоговой аттестации, психологическая поддержка выпускников:</a:t>
            </a:r>
            <a:br>
              <a:rPr sz="4400"/>
            </a:b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906920" y="2324520"/>
            <a:ext cx="589932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marL="322560" indent="-322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Официальный информационный портал единого государственного экзамена: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://www.ege.edu.ru/ru/classes-11/psych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/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22560" indent="-322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«Сдать ЕГЭ проСТО»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http://iro23.ru/ege-pro100-arhive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Рисунок 3" descr="http://qrcoder.ru/code/?http%3A%2F%2Firo23.ru%2Fege-pro100-arhive&amp;4&amp;0"/>
          <p:cNvPicPr/>
          <p:nvPr/>
        </p:nvPicPr>
        <p:blipFill>
          <a:blip r:embed="rId5"/>
          <a:stretch/>
        </p:blipFill>
        <p:spPr>
          <a:xfrm>
            <a:off x="8726760" y="4053600"/>
            <a:ext cx="1889280" cy="188928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4" descr="http://qrcoder.ru/code/?http%3A%2F%2Firo23.ru%2Fpodgotovka-k-attestacii-uchashchihsya&amp;4&amp;0"/>
          <p:cNvPicPr/>
          <p:nvPr/>
        </p:nvPicPr>
        <p:blipFill>
          <a:blip r:embed="rId6"/>
          <a:stretch/>
        </p:blipFill>
        <p:spPr>
          <a:xfrm>
            <a:off x="8686080" y="2014200"/>
            <a:ext cx="1929960" cy="192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060640" y="583200"/>
            <a:ext cx="8911440" cy="669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5000"/>
          </a:bodyPr>
          <a:p>
            <a:pPr indent="0" algn="ctr">
              <a:lnSpc>
                <a:spcPct val="100000"/>
              </a:lnSpc>
              <a:buNone/>
            </a:pPr>
            <a:r>
              <a:rPr b="1" i="1" lang="ru-RU" sz="2700" spc="-1" strike="noStrike" u="sng">
                <a:solidFill>
                  <a:srgbClr val="000000"/>
                </a:solidFill>
                <a:uFillTx/>
                <a:latin typeface="Calibri"/>
              </a:rPr>
              <a:t>Тренажёры по развитию познавательных процессов:</a:t>
            </a:r>
            <a:br>
              <a:rPr sz="4400"/>
            </a:b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872000" y="1253160"/>
            <a:ext cx="6636240" cy="137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marL="362520" indent="-362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Викиум -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онлайн-тренажеры для развития памяти, внимания и мышления.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://wikium.ru/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Рисунок 3" descr="http://qrcoder.ru/code/?https%3A%2F%2Fwikium.ru%2F&amp;4&amp;0"/>
          <p:cNvPicPr/>
          <p:nvPr/>
        </p:nvPicPr>
        <p:blipFill>
          <a:blip r:embed="rId3"/>
          <a:stretch/>
        </p:blipFill>
        <p:spPr>
          <a:xfrm>
            <a:off x="8807760" y="1051560"/>
            <a:ext cx="1975680" cy="1984320"/>
          </a:xfrm>
          <a:prstGeom prst="rect">
            <a:avLst/>
          </a:prstGeom>
          <a:ln w="0">
            <a:noFill/>
          </a:ln>
        </p:spPr>
      </p:pic>
      <p:sp>
        <p:nvSpPr>
          <p:cNvPr id="151" name="Заголовок 1"/>
          <p:cNvSpPr/>
          <p:nvPr/>
        </p:nvSpPr>
        <p:spPr>
          <a:xfrm>
            <a:off x="1872000" y="3790800"/>
            <a:ext cx="8911440" cy="12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</a:pP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Заголовок 1"/>
          <p:cNvSpPr/>
          <p:nvPr/>
        </p:nvSpPr>
        <p:spPr>
          <a:xfrm>
            <a:off x="1872000" y="3150360"/>
            <a:ext cx="8911440" cy="105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40000"/>
          </a:bodyPr>
          <a:p>
            <a:pPr>
              <a:lnSpc>
                <a:spcPct val="100000"/>
              </a:lnSpc>
            </a:pPr>
            <a:r>
              <a:rPr b="1" i="1" lang="ru-RU" sz="4600" spc="-1" strike="noStrike" u="sng">
                <a:solidFill>
                  <a:schemeClr val="accent2">
                    <a:lumMod val="75000"/>
                  </a:schemeClr>
                </a:solidFill>
                <a:uFillTx/>
                <a:latin typeface="Calibri"/>
              </a:rPr>
              <a:t>Программы  для снятия физического напряжения и оптимизации умственной деятельности или для снятия стресса с помощью интегратора движения глаз:</a:t>
            </a:r>
            <a:br>
              <a:rPr sz="3600"/>
            </a:br>
            <a:endParaRPr b="0" lang="ru-RU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Объект 2"/>
          <p:cNvSpPr/>
          <p:nvPr/>
        </p:nvSpPr>
        <p:spPr>
          <a:xfrm>
            <a:off x="1777320" y="4605480"/>
            <a:ext cx="6825240" cy="98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6000"/>
          </a:bodyPr>
          <a:p>
            <a:pPr marL="329040" indent="-329040">
              <a:lnSpc>
                <a:spcPct val="100000"/>
              </a:lnSpc>
              <a:spcBef>
                <a:spcPts val="1001"/>
              </a:spcBef>
              <a:buClr>
                <a:srgbClr val="4f81bd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latin typeface="Calibri"/>
              </a:rPr>
              <a:t>Развитие интеллектуальных способностей, внимание и памяти.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 u="sng">
                <a:solidFill>
                  <a:srgbClr val="4040ff"/>
                </a:solidFill>
                <a:uFillTx/>
                <a:latin typeface="Calibri"/>
                <a:hlinkClick r:id="rId4"/>
              </a:rPr>
              <a:t>http://adalin.mospsy.ru/disc57.shtml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Рисунок 15" descr="http://qrcoder.ru/code/?http%3A%2F%2Fadalin.mospsy.ru%2Fdisc57.shtml&amp;4&amp;0"/>
          <p:cNvPicPr/>
          <p:nvPr/>
        </p:nvPicPr>
        <p:blipFill>
          <a:blip r:embed="rId5"/>
          <a:stretch/>
        </p:blipFill>
        <p:spPr>
          <a:xfrm>
            <a:off x="8903880" y="4224240"/>
            <a:ext cx="1879200" cy="187920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1" descr="nool"/>
          <p:cNvPicPr/>
          <p:nvPr/>
        </p:nvPicPr>
        <p:blipFill>
          <a:blip r:embed="rId6"/>
          <a:stretch/>
        </p:blipFill>
        <p:spPr>
          <a:xfrm>
            <a:off x="0" y="0"/>
            <a:ext cx="95040" cy="9504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" descr="nool"/>
          <p:cNvPicPr/>
          <p:nvPr/>
        </p:nvPicPr>
        <p:blipFill>
          <a:blip r:embed="rId7"/>
          <a:stretch/>
        </p:blipFill>
        <p:spPr>
          <a:xfrm>
            <a:off x="0" y="0"/>
            <a:ext cx="95040" cy="9504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3" descr="nool"/>
          <p:cNvPicPr/>
          <p:nvPr/>
        </p:nvPicPr>
        <p:blipFill>
          <a:blip r:embed="rId8"/>
          <a:stretch/>
        </p:blipFill>
        <p:spPr>
          <a:xfrm>
            <a:off x="0" y="0"/>
            <a:ext cx="95040" cy="95040"/>
          </a:xfrm>
          <a:prstGeom prst="rect">
            <a:avLst/>
          </a:prstGeom>
          <a:ln w="0">
            <a:noFill/>
          </a:ln>
        </p:spPr>
      </p:pic>
      <p:cxnSp>
        <p:nvCxnSpPr>
          <p:cNvPr id="158" name="Прямая соединительная линия 7"/>
          <p:cNvCxnSpPr/>
          <p:nvPr/>
        </p:nvCxnSpPr>
        <p:spPr>
          <a:xfrm flipH="1" flipV="1">
            <a:off x="798480" y="6400800"/>
            <a:ext cx="11393640" cy="1188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392120" y="0"/>
            <a:ext cx="9293400" cy="89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Профориентационное просвещение обучающихся: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1665000" y="890640"/>
            <a:ext cx="10221840" cy="5967000"/>
          </a:xfrm>
          <a:prstGeom prst="rect">
            <a:avLst/>
          </a:prstGeom>
          <a:noFill/>
          <a:ln w="0">
            <a:noFill/>
          </a:ln>
        </p:spPr>
        <p:txBody>
          <a:bodyPr numCol="2" spcCol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«Электронное сопровождение образовательного курса «Человек и профессия» - (Издательство «Глобус»), электронный учебник профессионального самоопределения Г.В. Резапкиной,  проект «Навигатум»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 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navigatum.ru/metodika.html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Уроки по профориентации        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https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://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moeobrazovanie.ru/gotovije_uroki_po_proforientatsii.html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Программа «Смартия»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https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://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smartia.me/skills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Банк интерактивных профессиограмм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http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0"/>
              </a:rPr>
              <a:t>://prof.labor.ru/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Методический кабинет профессиональной ориентации Г.В. Резапкиной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1"/>
              </a:rPr>
              <a:t>http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2"/>
              </a:rPr>
              <a:t>://metodkabi.net.ru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Информационно – справочная система выбора профессии «В помощь ШКОЛЬНИКУ.ру»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3"/>
              </a:rPr>
              <a:t>http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4"/>
              </a:rPr>
              <a:t>://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5"/>
              </a:rPr>
              <a:t>www.shkolniky.ru/professions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Пропуск в профессию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6"/>
              </a:rPr>
              <a:t>https://proekt-pro.ru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7"/>
              </a:rPr>
              <a:t>/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Проектория – примерь профессию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8"/>
              </a:rPr>
              <a:t>https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9"/>
              </a:rPr>
              <a:t>://proektoria.online/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Прямая соединительная линия 5"/>
          <p:cNvCxnSpPr/>
          <p:nvPr/>
        </p:nvCxnSpPr>
        <p:spPr>
          <a:xfrm>
            <a:off x="0" y="474480"/>
            <a:ext cx="11366640" cy="3492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62" name="Прямая соединительная линия 7"/>
          <p:cNvCxnSpPr/>
          <p:nvPr/>
        </p:nvCxnSpPr>
        <p:spPr>
          <a:xfrm>
            <a:off x="11713320" y="1458360"/>
            <a:ext cx="11880" cy="291708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pic>
        <p:nvPicPr>
          <p:cNvPr id="163" name="" descr=""/>
          <p:cNvPicPr/>
          <p:nvPr/>
        </p:nvPicPr>
        <p:blipFill>
          <a:blip r:embed="rId1"/>
          <a:srcRect l="4761" t="3259" r="3177" b="0"/>
          <a:stretch/>
        </p:blipFill>
        <p:spPr>
          <a:xfrm>
            <a:off x="900000" y="720000"/>
            <a:ext cx="10439640" cy="55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3000"/>
          </a:bodyPr>
          <a:p>
            <a:pPr indent="0" algn="ctr">
              <a:lnSpc>
                <a:spcPct val="100000"/>
              </a:lnSpc>
              <a:buNone/>
            </a:pPr>
            <a:r>
              <a:rPr b="1" i="1" lang="ru-RU" sz="4400" spc="-1" strike="noStrike">
                <a:solidFill>
                  <a:srgbClr val="000000"/>
                </a:solidFill>
                <a:latin typeface="Calibri"/>
              </a:rPr>
              <a:t>«100 фильмов, рекомендованных для школьников»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678680" y="2133720"/>
            <a:ext cx="98254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https://kino.mail.ru/cinema/selection/623_ministerstvo_kulturi_rekomenduet_100_filmov_dlya_shkolnikov/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Рисунок 4" descr=""/>
          <p:cNvPicPr/>
          <p:nvPr/>
        </p:nvPicPr>
        <p:blipFill>
          <a:blip r:embed="rId2"/>
          <a:stretch/>
        </p:blipFill>
        <p:spPr>
          <a:xfrm>
            <a:off x="4708440" y="3256200"/>
            <a:ext cx="3029400" cy="302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Application>EasyOffice/7.5.0.3.0$Windows_X86_64 LibreOffice_project/05980a1173aba1d90dea3e57af5a30614ff95426</Application>
  <AppVersion>15.0000</AppVersion>
  <Words>132</Words>
  <Paragraphs>56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2023-03-14T10:39:01Z</dcterms:created>
  <dc:creator>student</dc:creator>
  <dc:description/>
  <dc:language>ru-RU</dc:language>
  <cp:lastModifiedBy/>
  <dcterms:modified xsi:type="dcterms:W3CDTF">2023-03-17T13:39:43Z</dcterms:modified>
  <cp:revision>25</cp:revision>
  <dc:subject/>
  <dc:title>Полезные ресурсы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9</vt:i4>
  </property>
</Properties>
</file>