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notesSlides/notesSlide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7.xml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_rels/slideLayout5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media/image1.jpeg" ContentType="image/jpeg"/>
  <Override PartName="/ppt/media/image13.png" ContentType="image/png"/>
  <Override PartName="/ppt/media/image8.png" ContentType="image/png"/>
  <Override PartName="/ppt/media/image2.jpeg" ContentType="image/jpeg"/>
  <Override PartName="/ppt/media/image15.jpeg" ContentType="image/jpeg"/>
  <Override PartName="/ppt/media/image7.png" ContentType="image/png"/>
  <Override PartName="/ppt/media/image11.png" ContentType="image/png"/>
  <Override PartName="/ppt/media/image6.png" ContentType="image/png"/>
  <Override PartName="/ppt/media/image3.jpeg" ContentType="image/jpeg"/>
  <Override PartName="/ppt/media/image4.jpeg" ContentType="image/jpeg"/>
  <Override PartName="/ppt/media/image5.jpeg" ContentType="image/jpeg"/>
  <Override PartName="/ppt/media/image10.jpeg" ContentType="image/jpeg"/>
  <Override PartName="/ppt/media/image9.png" ContentType="image/png"/>
  <Override PartName="/ppt/media/image14.png" ContentType="image/png"/>
  <Override PartName="/ppt/media/image12.jpeg" ContentType="image/jpeg"/>
  <Override PartName="/ppt/media/image16.png" ContentType="image/png"/>
  <Override PartName="/ppt/charts/chart1.xml" ContentType="application/vnd.openxmlformats-officedocument.drawingml.chart+xml"/>
  <Override PartName="/ppt/_rels/presentation.xml.rels" ContentType="application/vnd.openxmlformats-package.relationships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<Relationship Id="rId26" Type="http://schemas.openxmlformats.org/officeDocument/2006/relationships/slide" Target="slides/slide17.xml"/><Relationship Id="rId27" Type="http://schemas.openxmlformats.org/officeDocument/2006/relationships/slide" Target="slides/slide18.xml"/><Relationship Id="rId28" Type="http://schemas.openxmlformats.org/officeDocument/2006/relationships/slide" Target="slides/slide19.xml"/><Relationship Id="rId29" Type="http://schemas.openxmlformats.org/officeDocument/2006/relationships/slide" Target="slides/slide20.xml"/><Relationship Id="rId30" Type="http://schemas.openxmlformats.org/officeDocument/2006/relationships/slide" Target="slides/slide21.xml"/><Relationship Id="rId31" Type="http://schemas.openxmlformats.org/officeDocument/2006/relationships/slide" Target="slides/slide22.xml"/><Relationship Id="rId32" Type="http://schemas.openxmlformats.org/officeDocument/2006/relationships/presProps" Target="presProps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barChart>
        <c:barDir val="col"/>
        <c:grouping val="clustered"/>
        <c:varyColors val="0"/>
        <c:axId val="3323144"/>
        <c:axId val="67398924"/>
      </c:barChart>
      <c:catAx>
        <c:axId val="3323144"/>
        <c:scaling>
          <c:orientation val="minMax"/>
        </c:scaling>
        <c:delete val="0"/>
        <c:axPos val="b"/>
        <c:numFmt formatCode="General" sourceLinked="1"/>
        <c:tickLblPos val="none"/>
        <c:spPr>
          <a:ln w="0">
            <a:noFill/>
          </a:ln>
        </c:spPr>
        <c:txPr>
          <a:bodyPr/>
          <a:lstStyle/>
          <a:p>
            <a:pPr>
              <a:defRPr b="0" sz="1800" spc="-1"/>
            </a:pPr>
          </a:p>
        </c:txPr>
        <c:crossAx val="67398924"/>
        <c:auto val="1"/>
        <c:lblAlgn val="ctr"/>
        <c:lblOffset val="100"/>
        <c:noMultiLvlLbl val="0"/>
      </c:catAx>
      <c:valAx>
        <c:axId val="67398924"/>
        <c:scaling>
          <c:orientation val="minMax"/>
        </c:scaling>
        <c:delete val="0"/>
        <c:axPos val="l"/>
        <c:numFmt formatCode="General" sourceLinked="1"/>
        <c:tickLblPos val="none"/>
        <c:spPr>
          <a:ln w="0">
            <a:noFill/>
          </a:ln>
        </c:spPr>
        <c:txPr>
          <a:bodyPr/>
          <a:lstStyle/>
          <a:p>
            <a:pPr>
              <a:defRPr b="0" sz="1800" spc="-1"/>
            </a:pPr>
          </a:p>
        </c:txPr>
        <c:crossAx val="3323144"/>
        <c:crossBetween val="midCat"/>
      </c:valAx>
      <c:spPr>
        <a:noFill/>
        <a:ln w="25560">
          <a:noFill/>
        </a:ln>
      </c:spPr>
    </c:plotArea>
    <c:legend>
      <c:legendPos val="b"/>
      <c:overlay val="0"/>
      <c:spPr>
        <a:solidFill>
          <a:srgbClr val="f2f2f2">
            <a:alpha val="39000"/>
          </a:srgbClr>
        </a:solidFill>
        <a:ln w="0">
          <a:noFill/>
        </a:ln>
      </c:spPr>
      <c:txPr>
        <a:bodyPr/>
        <a:lstStyle/>
        <a:p>
          <a:pPr>
            <a:defRPr b="0" sz="1197" spc="-1" strike="noStrike">
              <a:solidFill>
                <a:srgbClr val="404040"/>
              </a:solidFill>
              <a:latin typeface="Calibri"/>
            </a:defRPr>
          </a:pPr>
        </a:p>
      </c:txPr>
    </c:legend>
    <c:plotVisOnly val="1"/>
    <c:dispBlanksAs val="gap"/>
  </c:chart>
  <c:spPr>
    <a:noFill/>
    <a:ln w="9360">
      <a:noFill/>
    </a:ln>
  </c:spPr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1026FA-005D-4F83-91B7-4A67E527D09C}" type="doc">
      <dgm:prSet loTypeId="urn:microsoft.com/office/officeart/2008/layout/VerticalCurved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035807-436B-4098-B283-CFDB1C2C895B}">
      <dgm:prSet phldrT="[Text]" custT="1"/>
      <dgm:spPr/>
      <dgm:t>
        <a:bodyPr/>
        <a:lstStyle/>
        <a:p>
          <a:r>
            <a:rPr lang="ru-RU" sz="1800"/>
            <a:t>Я хорошо представляю, как проходит  экзамен</a:t>
          </a:r>
          <a:endParaRPr lang="en-US" sz="1800" dirty="0"/>
        </a:p>
      </dgm:t>
    </dgm:pt>
    <dgm:pt modelId="{CF38784C-E47C-4381-88BA-3A6C34619753}" type="parTrans" cxnId="{568EF7AE-5E7A-4A4B-8C1E-7742DE39B02B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9FD588D3-FE2F-4AEF-ABC5-9048826E4994}" type="sibTrans" cxnId="{568EF7AE-5E7A-4A4B-8C1E-7742DE39B02B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7E6F17E0-83DF-4F1D-B446-1F744CC33D6C}">
      <dgm:prSet custT="1"/>
      <dgm:spPr/>
      <dgm:t>
        <a:bodyPr/>
        <a:lstStyle/>
        <a:p>
          <a:r>
            <a:rPr lang="ru-RU" sz="1800"/>
            <a:t>Полагаю, что смогу правильно распределить время и силы во время экзамена</a:t>
          </a:r>
          <a:endParaRPr lang="ru-RU" sz="1800" dirty="0"/>
        </a:p>
      </dgm:t>
    </dgm:pt>
    <dgm:pt modelId="{356DD084-BDF8-4BCC-A387-59385363EB0E}" type="parTrans" cxnId="{A77A38AE-EF3E-46BC-B156-CE74864C492C}">
      <dgm:prSet/>
      <dgm:spPr/>
      <dgm:t>
        <a:bodyPr/>
        <a:lstStyle/>
        <a:p>
          <a:endParaRPr lang="ru-RU"/>
        </a:p>
      </dgm:t>
    </dgm:pt>
    <dgm:pt modelId="{08DFB6CD-8C95-4F4F-858B-C01A8623316D}" type="sibTrans" cxnId="{A77A38AE-EF3E-46BC-B156-CE74864C492C}">
      <dgm:prSet/>
      <dgm:spPr/>
      <dgm:t>
        <a:bodyPr/>
        <a:lstStyle/>
        <a:p>
          <a:endParaRPr lang="ru-RU"/>
        </a:p>
      </dgm:t>
    </dgm:pt>
    <dgm:pt modelId="{A1E514D4-190A-4EFC-A8F4-C8FAC4024526}">
      <dgm:prSet custT="1"/>
      <dgm:spPr/>
      <dgm:t>
        <a:bodyPr/>
        <a:lstStyle/>
        <a:p>
          <a:r>
            <a:rPr lang="ru-RU" sz="1800"/>
            <a:t>Я знаю, как выбрать наилучший для меня способ выполнения заданий</a:t>
          </a:r>
          <a:endParaRPr lang="ru-RU" sz="1800" dirty="0"/>
        </a:p>
      </dgm:t>
    </dgm:pt>
    <dgm:pt modelId="{23283407-8D01-4C30-87AA-8A19CA8EACA1}" type="parTrans" cxnId="{6CC63A9B-17FA-47B6-A426-43DDAC997D90}">
      <dgm:prSet/>
      <dgm:spPr/>
      <dgm:t>
        <a:bodyPr/>
        <a:lstStyle/>
        <a:p>
          <a:endParaRPr lang="ru-RU"/>
        </a:p>
      </dgm:t>
    </dgm:pt>
    <dgm:pt modelId="{5452D671-054B-4315-9229-1C81E337BC08}" type="sibTrans" cxnId="{6CC63A9B-17FA-47B6-A426-43DDAC997D90}">
      <dgm:prSet/>
      <dgm:spPr/>
      <dgm:t>
        <a:bodyPr/>
        <a:lstStyle/>
        <a:p>
          <a:endParaRPr lang="ru-RU"/>
        </a:p>
      </dgm:t>
    </dgm:pt>
    <dgm:pt modelId="{617AC3EF-4657-4B1F-800C-F78702B7E034}">
      <dgm:prSet custT="1"/>
      <dgm:spPr/>
      <dgm:t>
        <a:bodyPr/>
        <a:lstStyle/>
        <a:p>
          <a:r>
            <a:rPr lang="ru-RU" sz="1800"/>
            <a:t>Я волнуюсь, когда думаю, о предстоящем экзамене</a:t>
          </a:r>
          <a:endParaRPr lang="ru-RU" sz="1800" dirty="0"/>
        </a:p>
      </dgm:t>
    </dgm:pt>
    <dgm:pt modelId="{2BDD2AA2-F8E5-4EEC-9C52-840D9ECC43F5}" type="parTrans" cxnId="{689E033D-E823-4A8F-8F3F-C58DD00AFE4B}">
      <dgm:prSet/>
      <dgm:spPr/>
      <dgm:t>
        <a:bodyPr/>
        <a:lstStyle/>
        <a:p>
          <a:endParaRPr lang="ru-RU"/>
        </a:p>
      </dgm:t>
    </dgm:pt>
    <dgm:pt modelId="{103F3A23-954C-4831-947F-86AA86A548D2}" type="sibTrans" cxnId="{689E033D-E823-4A8F-8F3F-C58DD00AFE4B}">
      <dgm:prSet/>
      <dgm:spPr/>
      <dgm:t>
        <a:bodyPr/>
        <a:lstStyle/>
        <a:p>
          <a:endParaRPr lang="ru-RU"/>
        </a:p>
      </dgm:t>
    </dgm:pt>
    <dgm:pt modelId="{E8F94281-545A-4B99-B2CF-F435E1391538}">
      <dgm:prSet custT="1"/>
      <dgm:spPr/>
      <dgm:t>
        <a:bodyPr/>
        <a:lstStyle/>
        <a:p>
          <a:r>
            <a:rPr lang="ru-RU" sz="1800"/>
            <a:t>Думаю, что смогу справиться с тревогой на экзамене</a:t>
          </a:r>
          <a:endParaRPr lang="ru-RU" sz="1800" dirty="0"/>
        </a:p>
      </dgm:t>
    </dgm:pt>
    <dgm:pt modelId="{EACB0605-C3CF-4C4A-A87D-B7F726ED2CCC}" type="parTrans" cxnId="{E56CDE65-6A19-46A9-AACC-3A1F091A7C90}">
      <dgm:prSet/>
      <dgm:spPr/>
      <dgm:t>
        <a:bodyPr/>
        <a:lstStyle/>
        <a:p>
          <a:endParaRPr lang="ru-RU"/>
        </a:p>
      </dgm:t>
    </dgm:pt>
    <dgm:pt modelId="{87EB20CC-D50D-4919-BC4A-E9C79A88249B}" type="sibTrans" cxnId="{E56CDE65-6A19-46A9-AACC-3A1F091A7C90}">
      <dgm:prSet/>
      <dgm:spPr/>
      <dgm:t>
        <a:bodyPr/>
        <a:lstStyle/>
        <a:p>
          <a:endParaRPr lang="ru-RU"/>
        </a:p>
      </dgm:t>
    </dgm:pt>
    <dgm:pt modelId="{D46BB372-7D7A-4F07-BF7F-756E60983FE5}">
      <dgm:prSet custT="1"/>
      <dgm:spPr/>
      <dgm:t>
        <a:bodyPr/>
        <a:lstStyle/>
        <a:p>
          <a:r>
            <a:rPr lang="ru-RU" sz="1800" dirty="0"/>
            <a:t>Считаю, что могу сдать экзамен на высокую оценку</a:t>
          </a:r>
        </a:p>
      </dgm:t>
    </dgm:pt>
    <dgm:pt modelId="{59984B29-FD3E-4F1D-BD14-EDC9188848F0}" type="parTrans" cxnId="{5FC357A1-DF16-418D-8224-03BB17FED8C7}">
      <dgm:prSet/>
      <dgm:spPr/>
      <dgm:t>
        <a:bodyPr/>
        <a:lstStyle/>
        <a:p>
          <a:endParaRPr lang="ru-RU"/>
        </a:p>
      </dgm:t>
    </dgm:pt>
    <dgm:pt modelId="{E1B1B975-8B86-4041-B6A1-32C2EF54C129}" type="sibTrans" cxnId="{5FC357A1-DF16-418D-8224-03BB17FED8C7}">
      <dgm:prSet/>
      <dgm:spPr/>
      <dgm:t>
        <a:bodyPr/>
        <a:lstStyle/>
        <a:p>
          <a:endParaRPr lang="ru-RU"/>
        </a:p>
      </dgm:t>
    </dgm:pt>
    <dgm:pt modelId="{1A27FCBB-E541-4E0E-B1EF-0DC3B82F7D6B}" type="pres">
      <dgm:prSet presAssocID="{B61026FA-005D-4F83-91B7-4A67E527D09C}" presName="Name0" presStyleCnt="0">
        <dgm:presLayoutVars>
          <dgm:chMax val="7"/>
          <dgm:chPref val="7"/>
          <dgm:dir/>
        </dgm:presLayoutVars>
      </dgm:prSet>
      <dgm:spPr/>
    </dgm:pt>
    <dgm:pt modelId="{1FECFB32-E6B3-4745-B74B-03EBCFD88A4F}" type="pres">
      <dgm:prSet presAssocID="{B61026FA-005D-4F83-91B7-4A67E527D09C}" presName="Name1" presStyleCnt="0"/>
      <dgm:spPr/>
    </dgm:pt>
    <dgm:pt modelId="{E80E83BC-FA7D-41C4-ADB9-CFD4B5BC7C27}" type="pres">
      <dgm:prSet presAssocID="{B61026FA-005D-4F83-91B7-4A67E527D09C}" presName="cycle" presStyleCnt="0"/>
      <dgm:spPr/>
    </dgm:pt>
    <dgm:pt modelId="{60030C70-F1E5-4987-AFAD-C98CFD15F308}" type="pres">
      <dgm:prSet presAssocID="{B61026FA-005D-4F83-91B7-4A67E527D09C}" presName="srcNode" presStyleLbl="node1" presStyleIdx="0" presStyleCnt="6"/>
      <dgm:spPr/>
    </dgm:pt>
    <dgm:pt modelId="{75CD2D43-FF46-486F-8F92-07E6EFDCB430}" type="pres">
      <dgm:prSet presAssocID="{B61026FA-005D-4F83-91B7-4A67E527D09C}" presName="conn" presStyleLbl="parChTrans1D2" presStyleIdx="0" presStyleCnt="1"/>
      <dgm:spPr/>
    </dgm:pt>
    <dgm:pt modelId="{45661116-E63B-4383-BA11-80CAAF8FBF7E}" type="pres">
      <dgm:prSet presAssocID="{B61026FA-005D-4F83-91B7-4A67E527D09C}" presName="extraNode" presStyleLbl="node1" presStyleIdx="0" presStyleCnt="6"/>
      <dgm:spPr/>
    </dgm:pt>
    <dgm:pt modelId="{4AF4D685-69D0-43E3-9F8A-CC8E8769CF62}" type="pres">
      <dgm:prSet presAssocID="{B61026FA-005D-4F83-91B7-4A67E527D09C}" presName="dstNode" presStyleLbl="node1" presStyleIdx="0" presStyleCnt="6"/>
      <dgm:spPr/>
    </dgm:pt>
    <dgm:pt modelId="{2EDA5132-F085-4E3B-BEF6-ED2C397CDBF7}" type="pres">
      <dgm:prSet presAssocID="{C7035807-436B-4098-B283-CFDB1C2C895B}" presName="text_1" presStyleLbl="node1" presStyleIdx="0" presStyleCnt="6">
        <dgm:presLayoutVars>
          <dgm:bulletEnabled val="1"/>
        </dgm:presLayoutVars>
      </dgm:prSet>
      <dgm:spPr>
        <a:prstGeom prst="roundRect">
          <a:avLst/>
        </a:prstGeom>
      </dgm:spPr>
    </dgm:pt>
    <dgm:pt modelId="{4A080864-EA3F-460E-A43D-87F682A0B74D}" type="pres">
      <dgm:prSet presAssocID="{C7035807-436B-4098-B283-CFDB1C2C895B}" presName="accent_1" presStyleCnt="0"/>
      <dgm:spPr/>
    </dgm:pt>
    <dgm:pt modelId="{ED3C09F1-2D6D-4190-9E6D-EDDB3272A725}" type="pres">
      <dgm:prSet presAssocID="{C7035807-436B-4098-B283-CFDB1C2C895B}" presName="accentRepeatNode" presStyleLbl="solidFgAcc1" presStyleIdx="0" presStyleCnt="6" custLinFactNeighborX="6001" custLinFactNeighborY="3518"/>
      <dgm:spPr/>
    </dgm:pt>
    <dgm:pt modelId="{A795FFBE-FB1D-411D-898F-E0C55C770619}" type="pres">
      <dgm:prSet presAssocID="{7E6F17E0-83DF-4F1D-B446-1F744CC33D6C}" presName="text_2" presStyleLbl="node1" presStyleIdx="1" presStyleCnt="6">
        <dgm:presLayoutVars>
          <dgm:bulletEnabled val="1"/>
        </dgm:presLayoutVars>
      </dgm:prSet>
      <dgm:spPr/>
    </dgm:pt>
    <dgm:pt modelId="{D62111E9-5469-4E80-B7CE-50CE0D38C081}" type="pres">
      <dgm:prSet presAssocID="{7E6F17E0-83DF-4F1D-B446-1F744CC33D6C}" presName="accent_2" presStyleCnt="0"/>
      <dgm:spPr/>
    </dgm:pt>
    <dgm:pt modelId="{CB8146F2-5806-4161-B952-BE3C904E7EDE}" type="pres">
      <dgm:prSet presAssocID="{7E6F17E0-83DF-4F1D-B446-1F744CC33D6C}" presName="accentRepeatNode" presStyleLbl="solidFgAcc1" presStyleIdx="1" presStyleCnt="6"/>
      <dgm:spPr/>
    </dgm:pt>
    <dgm:pt modelId="{957729A3-DFC6-4080-A89E-6831AD62CEA3}" type="pres">
      <dgm:prSet presAssocID="{A1E514D4-190A-4EFC-A8F4-C8FAC4024526}" presName="text_3" presStyleLbl="node1" presStyleIdx="2" presStyleCnt="6">
        <dgm:presLayoutVars>
          <dgm:bulletEnabled val="1"/>
        </dgm:presLayoutVars>
      </dgm:prSet>
      <dgm:spPr/>
    </dgm:pt>
    <dgm:pt modelId="{76236C6C-2CD9-4EED-A3F9-0DFC82053FAA}" type="pres">
      <dgm:prSet presAssocID="{A1E514D4-190A-4EFC-A8F4-C8FAC4024526}" presName="accent_3" presStyleCnt="0"/>
      <dgm:spPr/>
    </dgm:pt>
    <dgm:pt modelId="{58514B74-E80B-43DB-B252-7F8AC1482AAB}" type="pres">
      <dgm:prSet presAssocID="{A1E514D4-190A-4EFC-A8F4-C8FAC4024526}" presName="accentRepeatNode" presStyleLbl="solidFgAcc1" presStyleIdx="2" presStyleCnt="6"/>
      <dgm:spPr/>
    </dgm:pt>
    <dgm:pt modelId="{AE85F98A-FC86-4AF3-BE3E-4375572E16CC}" type="pres">
      <dgm:prSet presAssocID="{617AC3EF-4657-4B1F-800C-F78702B7E034}" presName="text_4" presStyleLbl="node1" presStyleIdx="3" presStyleCnt="6">
        <dgm:presLayoutVars>
          <dgm:bulletEnabled val="1"/>
        </dgm:presLayoutVars>
      </dgm:prSet>
      <dgm:spPr/>
    </dgm:pt>
    <dgm:pt modelId="{2AFFB286-C220-4782-B9EA-765311B24D7D}" type="pres">
      <dgm:prSet presAssocID="{617AC3EF-4657-4B1F-800C-F78702B7E034}" presName="accent_4" presStyleCnt="0"/>
      <dgm:spPr/>
    </dgm:pt>
    <dgm:pt modelId="{958F6888-B4D7-4B85-B9A0-A7214E0B4777}" type="pres">
      <dgm:prSet presAssocID="{617AC3EF-4657-4B1F-800C-F78702B7E034}" presName="accentRepeatNode" presStyleLbl="solidFgAcc1" presStyleIdx="3" presStyleCnt="6"/>
      <dgm:spPr/>
    </dgm:pt>
    <dgm:pt modelId="{0DA11A58-7F38-4366-992D-8F955D1A959A}" type="pres">
      <dgm:prSet presAssocID="{E8F94281-545A-4B99-B2CF-F435E1391538}" presName="text_5" presStyleLbl="node1" presStyleIdx="4" presStyleCnt="6">
        <dgm:presLayoutVars>
          <dgm:bulletEnabled val="1"/>
        </dgm:presLayoutVars>
      </dgm:prSet>
      <dgm:spPr/>
    </dgm:pt>
    <dgm:pt modelId="{D8223614-D7F6-4419-8757-0786BF9648D6}" type="pres">
      <dgm:prSet presAssocID="{E8F94281-545A-4B99-B2CF-F435E1391538}" presName="accent_5" presStyleCnt="0"/>
      <dgm:spPr/>
    </dgm:pt>
    <dgm:pt modelId="{370CD719-FA90-48E3-9C17-CEBA9203A2FF}" type="pres">
      <dgm:prSet presAssocID="{E8F94281-545A-4B99-B2CF-F435E1391538}" presName="accentRepeatNode" presStyleLbl="solidFgAcc1" presStyleIdx="4" presStyleCnt="6"/>
      <dgm:spPr/>
    </dgm:pt>
    <dgm:pt modelId="{0D293C5C-27F6-478A-8216-0CF8C07C3441}" type="pres">
      <dgm:prSet presAssocID="{D46BB372-7D7A-4F07-BF7F-756E60983FE5}" presName="text_6" presStyleLbl="node1" presStyleIdx="5" presStyleCnt="6">
        <dgm:presLayoutVars>
          <dgm:bulletEnabled val="1"/>
        </dgm:presLayoutVars>
      </dgm:prSet>
      <dgm:spPr/>
    </dgm:pt>
    <dgm:pt modelId="{C7955704-FD7D-4227-A760-294D1048C8BA}" type="pres">
      <dgm:prSet presAssocID="{D46BB372-7D7A-4F07-BF7F-756E60983FE5}" presName="accent_6" presStyleCnt="0"/>
      <dgm:spPr/>
    </dgm:pt>
    <dgm:pt modelId="{AECDD954-A60C-4DAC-A660-F8F7B8366741}" type="pres">
      <dgm:prSet presAssocID="{D46BB372-7D7A-4F07-BF7F-756E60983FE5}" presName="accentRepeatNode" presStyleLbl="solidFgAcc1" presStyleIdx="5" presStyleCnt="6"/>
      <dgm:spPr/>
    </dgm:pt>
  </dgm:ptLst>
  <dgm:cxnLst>
    <dgm:cxn modelId="{10F47D32-7267-4F2A-AD62-907FFEDBF782}" type="presOf" srcId="{7E6F17E0-83DF-4F1D-B446-1F744CC33D6C}" destId="{A795FFBE-FB1D-411D-898F-E0C55C770619}" srcOrd="0" destOrd="0" presId="urn:microsoft.com/office/officeart/2008/layout/VerticalCurvedList"/>
    <dgm:cxn modelId="{689E033D-E823-4A8F-8F3F-C58DD00AFE4B}" srcId="{B61026FA-005D-4F83-91B7-4A67E527D09C}" destId="{617AC3EF-4657-4B1F-800C-F78702B7E034}" srcOrd="3" destOrd="0" parTransId="{2BDD2AA2-F8E5-4EEC-9C52-840D9ECC43F5}" sibTransId="{103F3A23-954C-4831-947F-86AA86A548D2}"/>
    <dgm:cxn modelId="{A06B8B42-2991-574A-B300-7570D0468C1B}" type="presOf" srcId="{C7035807-436B-4098-B283-CFDB1C2C895B}" destId="{2EDA5132-F085-4E3B-BEF6-ED2C397CDBF7}" srcOrd="0" destOrd="0" presId="urn:microsoft.com/office/officeart/2008/layout/VerticalCurvedList"/>
    <dgm:cxn modelId="{9D11DD43-469B-4849-9BB1-87F4C316A7C3}" type="presOf" srcId="{9FD588D3-FE2F-4AEF-ABC5-9048826E4994}" destId="{75CD2D43-FF46-486F-8F92-07E6EFDCB430}" srcOrd="0" destOrd="0" presId="urn:microsoft.com/office/officeart/2008/layout/VerticalCurvedList"/>
    <dgm:cxn modelId="{E56CDE65-6A19-46A9-AACC-3A1F091A7C90}" srcId="{B61026FA-005D-4F83-91B7-4A67E527D09C}" destId="{E8F94281-545A-4B99-B2CF-F435E1391538}" srcOrd="4" destOrd="0" parTransId="{EACB0605-C3CF-4C4A-A87D-B7F726ED2CCC}" sibTransId="{87EB20CC-D50D-4919-BC4A-E9C79A88249B}"/>
    <dgm:cxn modelId="{7E291C6B-80F4-47CA-BEEC-E3105AE28819}" type="presOf" srcId="{A1E514D4-190A-4EFC-A8F4-C8FAC4024526}" destId="{957729A3-DFC6-4080-A89E-6831AD62CEA3}" srcOrd="0" destOrd="0" presId="urn:microsoft.com/office/officeart/2008/layout/VerticalCurvedList"/>
    <dgm:cxn modelId="{AAD16551-5A5E-FC49-BB58-6B94BB6104A9}" type="presOf" srcId="{B61026FA-005D-4F83-91B7-4A67E527D09C}" destId="{1A27FCBB-E541-4E0E-B1EF-0DC3B82F7D6B}" srcOrd="0" destOrd="0" presId="urn:microsoft.com/office/officeart/2008/layout/VerticalCurvedList"/>
    <dgm:cxn modelId="{6CC63A9B-17FA-47B6-A426-43DDAC997D90}" srcId="{B61026FA-005D-4F83-91B7-4A67E527D09C}" destId="{A1E514D4-190A-4EFC-A8F4-C8FAC4024526}" srcOrd="2" destOrd="0" parTransId="{23283407-8D01-4C30-87AA-8A19CA8EACA1}" sibTransId="{5452D671-054B-4315-9229-1C81E337BC08}"/>
    <dgm:cxn modelId="{5FC357A1-DF16-418D-8224-03BB17FED8C7}" srcId="{B61026FA-005D-4F83-91B7-4A67E527D09C}" destId="{D46BB372-7D7A-4F07-BF7F-756E60983FE5}" srcOrd="5" destOrd="0" parTransId="{59984B29-FD3E-4F1D-BD14-EDC9188848F0}" sibTransId="{E1B1B975-8B86-4041-B6A1-32C2EF54C129}"/>
    <dgm:cxn modelId="{89C8EAA8-E560-4261-B640-0CD45352DBED}" type="presOf" srcId="{D46BB372-7D7A-4F07-BF7F-756E60983FE5}" destId="{0D293C5C-27F6-478A-8216-0CF8C07C3441}" srcOrd="0" destOrd="0" presId="urn:microsoft.com/office/officeart/2008/layout/VerticalCurvedList"/>
    <dgm:cxn modelId="{A77A38AE-EF3E-46BC-B156-CE74864C492C}" srcId="{B61026FA-005D-4F83-91B7-4A67E527D09C}" destId="{7E6F17E0-83DF-4F1D-B446-1F744CC33D6C}" srcOrd="1" destOrd="0" parTransId="{356DD084-BDF8-4BCC-A387-59385363EB0E}" sibTransId="{08DFB6CD-8C95-4F4F-858B-C01A8623316D}"/>
    <dgm:cxn modelId="{568EF7AE-5E7A-4A4B-8C1E-7742DE39B02B}" srcId="{B61026FA-005D-4F83-91B7-4A67E527D09C}" destId="{C7035807-436B-4098-B283-CFDB1C2C895B}" srcOrd="0" destOrd="0" parTransId="{CF38784C-E47C-4381-88BA-3A6C34619753}" sibTransId="{9FD588D3-FE2F-4AEF-ABC5-9048826E4994}"/>
    <dgm:cxn modelId="{730EDDB7-EBF6-4DA4-841B-CBC020A21471}" type="presOf" srcId="{E8F94281-545A-4B99-B2CF-F435E1391538}" destId="{0DA11A58-7F38-4366-992D-8F955D1A959A}" srcOrd="0" destOrd="0" presId="urn:microsoft.com/office/officeart/2008/layout/VerticalCurvedList"/>
    <dgm:cxn modelId="{A54B3BDF-A5B7-4333-BAFB-545365C1F8D9}" type="presOf" srcId="{617AC3EF-4657-4B1F-800C-F78702B7E034}" destId="{AE85F98A-FC86-4AF3-BE3E-4375572E16CC}" srcOrd="0" destOrd="0" presId="urn:microsoft.com/office/officeart/2008/layout/VerticalCurvedList"/>
    <dgm:cxn modelId="{A5C964ED-2DBA-7442-846C-91AD59BC5796}" type="presParOf" srcId="{1A27FCBB-E541-4E0E-B1EF-0DC3B82F7D6B}" destId="{1FECFB32-E6B3-4745-B74B-03EBCFD88A4F}" srcOrd="0" destOrd="0" presId="urn:microsoft.com/office/officeart/2008/layout/VerticalCurvedList"/>
    <dgm:cxn modelId="{C250C0CC-D4B7-D747-A48E-2EE8033D92A0}" type="presParOf" srcId="{1FECFB32-E6B3-4745-B74B-03EBCFD88A4F}" destId="{E80E83BC-FA7D-41C4-ADB9-CFD4B5BC7C27}" srcOrd="0" destOrd="0" presId="urn:microsoft.com/office/officeart/2008/layout/VerticalCurvedList"/>
    <dgm:cxn modelId="{5103C171-47F0-F448-A513-4649D65C8DC6}" type="presParOf" srcId="{E80E83BC-FA7D-41C4-ADB9-CFD4B5BC7C27}" destId="{60030C70-F1E5-4987-AFAD-C98CFD15F308}" srcOrd="0" destOrd="0" presId="urn:microsoft.com/office/officeart/2008/layout/VerticalCurvedList"/>
    <dgm:cxn modelId="{E94CB5FA-7DA1-CE43-965F-1C56B534F3B0}" type="presParOf" srcId="{E80E83BC-FA7D-41C4-ADB9-CFD4B5BC7C27}" destId="{75CD2D43-FF46-486F-8F92-07E6EFDCB430}" srcOrd="1" destOrd="0" presId="urn:microsoft.com/office/officeart/2008/layout/VerticalCurvedList"/>
    <dgm:cxn modelId="{1C501B0C-49B4-324C-8988-6B90A9E03655}" type="presParOf" srcId="{E80E83BC-FA7D-41C4-ADB9-CFD4B5BC7C27}" destId="{45661116-E63B-4383-BA11-80CAAF8FBF7E}" srcOrd="2" destOrd="0" presId="urn:microsoft.com/office/officeart/2008/layout/VerticalCurvedList"/>
    <dgm:cxn modelId="{52558EF1-08FD-B449-B9A6-F3D939E069D1}" type="presParOf" srcId="{E80E83BC-FA7D-41C4-ADB9-CFD4B5BC7C27}" destId="{4AF4D685-69D0-43E3-9F8A-CC8E8769CF62}" srcOrd="3" destOrd="0" presId="urn:microsoft.com/office/officeart/2008/layout/VerticalCurvedList"/>
    <dgm:cxn modelId="{2D1A91BD-03DB-8C4D-AB30-A328336DEE67}" type="presParOf" srcId="{1FECFB32-E6B3-4745-B74B-03EBCFD88A4F}" destId="{2EDA5132-F085-4E3B-BEF6-ED2C397CDBF7}" srcOrd="1" destOrd="0" presId="urn:microsoft.com/office/officeart/2008/layout/VerticalCurvedList"/>
    <dgm:cxn modelId="{EC753BC0-7D69-EA4F-8735-52DCD0657939}" type="presParOf" srcId="{1FECFB32-E6B3-4745-B74B-03EBCFD88A4F}" destId="{4A080864-EA3F-460E-A43D-87F682A0B74D}" srcOrd="2" destOrd="0" presId="urn:microsoft.com/office/officeart/2008/layout/VerticalCurvedList"/>
    <dgm:cxn modelId="{BABBE586-BBBD-6F46-ACE8-031A6CCC0E93}" type="presParOf" srcId="{4A080864-EA3F-460E-A43D-87F682A0B74D}" destId="{ED3C09F1-2D6D-4190-9E6D-EDDB3272A725}" srcOrd="0" destOrd="0" presId="urn:microsoft.com/office/officeart/2008/layout/VerticalCurvedList"/>
    <dgm:cxn modelId="{3D95E0B0-F863-4994-ABDB-05BA4890A500}" type="presParOf" srcId="{1FECFB32-E6B3-4745-B74B-03EBCFD88A4F}" destId="{A795FFBE-FB1D-411D-898F-E0C55C770619}" srcOrd="3" destOrd="0" presId="urn:microsoft.com/office/officeart/2008/layout/VerticalCurvedList"/>
    <dgm:cxn modelId="{DBF78DAB-8EBD-4C2B-81CF-FA84E5768ECF}" type="presParOf" srcId="{1FECFB32-E6B3-4745-B74B-03EBCFD88A4F}" destId="{D62111E9-5469-4E80-B7CE-50CE0D38C081}" srcOrd="4" destOrd="0" presId="urn:microsoft.com/office/officeart/2008/layout/VerticalCurvedList"/>
    <dgm:cxn modelId="{FF8FC0F7-AE51-4ACD-BA87-8F39E7DE321C}" type="presParOf" srcId="{D62111E9-5469-4E80-B7CE-50CE0D38C081}" destId="{CB8146F2-5806-4161-B952-BE3C904E7EDE}" srcOrd="0" destOrd="0" presId="urn:microsoft.com/office/officeart/2008/layout/VerticalCurvedList"/>
    <dgm:cxn modelId="{D9713BF1-1A85-4A66-A61A-89A1922B7DE7}" type="presParOf" srcId="{1FECFB32-E6B3-4745-B74B-03EBCFD88A4F}" destId="{957729A3-DFC6-4080-A89E-6831AD62CEA3}" srcOrd="5" destOrd="0" presId="urn:microsoft.com/office/officeart/2008/layout/VerticalCurvedList"/>
    <dgm:cxn modelId="{F0488E05-08F1-4853-B4A8-C7B0668C464A}" type="presParOf" srcId="{1FECFB32-E6B3-4745-B74B-03EBCFD88A4F}" destId="{76236C6C-2CD9-4EED-A3F9-0DFC82053FAA}" srcOrd="6" destOrd="0" presId="urn:microsoft.com/office/officeart/2008/layout/VerticalCurvedList"/>
    <dgm:cxn modelId="{B4C2AF2F-088F-4709-8242-C0B0BC3EA0AC}" type="presParOf" srcId="{76236C6C-2CD9-4EED-A3F9-0DFC82053FAA}" destId="{58514B74-E80B-43DB-B252-7F8AC1482AAB}" srcOrd="0" destOrd="0" presId="urn:microsoft.com/office/officeart/2008/layout/VerticalCurvedList"/>
    <dgm:cxn modelId="{61394DCD-283E-4599-AD55-1B411FBE95D0}" type="presParOf" srcId="{1FECFB32-E6B3-4745-B74B-03EBCFD88A4F}" destId="{AE85F98A-FC86-4AF3-BE3E-4375572E16CC}" srcOrd="7" destOrd="0" presId="urn:microsoft.com/office/officeart/2008/layout/VerticalCurvedList"/>
    <dgm:cxn modelId="{AC0202FD-38B6-4763-9301-9FD7DF80DFF8}" type="presParOf" srcId="{1FECFB32-E6B3-4745-B74B-03EBCFD88A4F}" destId="{2AFFB286-C220-4782-B9EA-765311B24D7D}" srcOrd="8" destOrd="0" presId="urn:microsoft.com/office/officeart/2008/layout/VerticalCurvedList"/>
    <dgm:cxn modelId="{436B8B78-2A2E-4AB7-89AD-2823B2F126D7}" type="presParOf" srcId="{2AFFB286-C220-4782-B9EA-765311B24D7D}" destId="{958F6888-B4D7-4B85-B9A0-A7214E0B4777}" srcOrd="0" destOrd="0" presId="urn:microsoft.com/office/officeart/2008/layout/VerticalCurvedList"/>
    <dgm:cxn modelId="{25F24BA3-B01A-424C-AF93-8192F48D92A8}" type="presParOf" srcId="{1FECFB32-E6B3-4745-B74B-03EBCFD88A4F}" destId="{0DA11A58-7F38-4366-992D-8F955D1A959A}" srcOrd="9" destOrd="0" presId="urn:microsoft.com/office/officeart/2008/layout/VerticalCurvedList"/>
    <dgm:cxn modelId="{991075DF-F546-42E0-8D36-FC65EFEDB71D}" type="presParOf" srcId="{1FECFB32-E6B3-4745-B74B-03EBCFD88A4F}" destId="{D8223614-D7F6-4419-8757-0786BF9648D6}" srcOrd="10" destOrd="0" presId="urn:microsoft.com/office/officeart/2008/layout/VerticalCurvedList"/>
    <dgm:cxn modelId="{BAB1181D-099B-4615-AD60-91922E2F4E52}" type="presParOf" srcId="{D8223614-D7F6-4419-8757-0786BF9648D6}" destId="{370CD719-FA90-48E3-9C17-CEBA9203A2FF}" srcOrd="0" destOrd="0" presId="urn:microsoft.com/office/officeart/2008/layout/VerticalCurvedList"/>
    <dgm:cxn modelId="{2A805F10-234E-473A-92FF-A12506CC532E}" type="presParOf" srcId="{1FECFB32-E6B3-4745-B74B-03EBCFD88A4F}" destId="{0D293C5C-27F6-478A-8216-0CF8C07C3441}" srcOrd="11" destOrd="0" presId="urn:microsoft.com/office/officeart/2008/layout/VerticalCurvedList"/>
    <dgm:cxn modelId="{FFF4F6CC-27E1-4E44-807E-F46577500259}" type="presParOf" srcId="{1FECFB32-E6B3-4745-B74B-03EBCFD88A4F}" destId="{C7955704-FD7D-4227-A760-294D1048C8BA}" srcOrd="12" destOrd="0" presId="urn:microsoft.com/office/officeart/2008/layout/VerticalCurvedList"/>
    <dgm:cxn modelId="{C1D91ACB-8032-4E92-A33D-2E3EA5A7B3A9}" type="presParOf" srcId="{C7955704-FD7D-4227-A760-294D1048C8BA}" destId="{AECDD954-A60C-4DAC-A660-F8F7B836674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CD2D43-FF46-486F-8F92-07E6EFDCB430}">
      <dsp:nvSpPr>
        <dsp:cNvPr id="0" name=""/>
        <dsp:cNvSpPr/>
      </dsp:nvSpPr>
      <dsp:spPr>
        <a:xfrm>
          <a:off x="-6125384" y="-937168"/>
          <a:ext cx="7291592" cy="7291592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DA5132-F085-4E3B-BEF6-ED2C397CDBF7}">
      <dsp:nvSpPr>
        <dsp:cNvPr id="0" name=""/>
        <dsp:cNvSpPr/>
      </dsp:nvSpPr>
      <dsp:spPr>
        <a:xfrm>
          <a:off x="434287" y="285272"/>
          <a:ext cx="6308609" cy="5703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2698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Я хорошо представляю, как проходит  экзамен</a:t>
          </a:r>
          <a:endParaRPr lang="en-US" sz="1800" kern="1200" dirty="0"/>
        </a:p>
      </dsp:txBody>
      <dsp:txXfrm>
        <a:off x="462128" y="313113"/>
        <a:ext cx="6252927" cy="514646"/>
      </dsp:txXfrm>
    </dsp:sp>
    <dsp:sp modelId="{ED3C09F1-2D6D-4190-9E6D-EDDB3272A725}">
      <dsp:nvSpPr>
        <dsp:cNvPr id="0" name=""/>
        <dsp:cNvSpPr/>
      </dsp:nvSpPr>
      <dsp:spPr>
        <a:xfrm>
          <a:off x="120613" y="239061"/>
          <a:ext cx="712910" cy="7129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95FFBE-FB1D-411D-898F-E0C55C770619}">
      <dsp:nvSpPr>
        <dsp:cNvPr id="0" name=""/>
        <dsp:cNvSpPr/>
      </dsp:nvSpPr>
      <dsp:spPr>
        <a:xfrm>
          <a:off x="903421" y="1140657"/>
          <a:ext cx="5839475" cy="5703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2698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Полагаю, что смогу правильно распределить время и силы во время экзамена</a:t>
          </a:r>
          <a:endParaRPr lang="ru-RU" sz="1800" kern="1200" dirty="0"/>
        </a:p>
      </dsp:txBody>
      <dsp:txXfrm>
        <a:off x="903421" y="1140657"/>
        <a:ext cx="5839475" cy="570328"/>
      </dsp:txXfrm>
    </dsp:sp>
    <dsp:sp modelId="{CB8146F2-5806-4161-B952-BE3C904E7EDE}">
      <dsp:nvSpPr>
        <dsp:cNvPr id="0" name=""/>
        <dsp:cNvSpPr/>
      </dsp:nvSpPr>
      <dsp:spPr>
        <a:xfrm>
          <a:off x="546966" y="1069366"/>
          <a:ext cx="712910" cy="7129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7729A3-DFC6-4080-A89E-6831AD62CEA3}">
      <dsp:nvSpPr>
        <dsp:cNvPr id="0" name=""/>
        <dsp:cNvSpPr/>
      </dsp:nvSpPr>
      <dsp:spPr>
        <a:xfrm>
          <a:off x="1117945" y="1996042"/>
          <a:ext cx="5624952" cy="5703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2698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Я знаю, как выбрать наилучший для меня способ выполнения заданий</a:t>
          </a:r>
          <a:endParaRPr lang="ru-RU" sz="1800" kern="1200" dirty="0"/>
        </a:p>
      </dsp:txBody>
      <dsp:txXfrm>
        <a:off x="1117945" y="1996042"/>
        <a:ext cx="5624952" cy="570328"/>
      </dsp:txXfrm>
    </dsp:sp>
    <dsp:sp modelId="{58514B74-E80B-43DB-B252-7F8AC1482AAB}">
      <dsp:nvSpPr>
        <dsp:cNvPr id="0" name=""/>
        <dsp:cNvSpPr/>
      </dsp:nvSpPr>
      <dsp:spPr>
        <a:xfrm>
          <a:off x="761489" y="1924751"/>
          <a:ext cx="712910" cy="7129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85F98A-FC86-4AF3-BE3E-4375572E16CC}">
      <dsp:nvSpPr>
        <dsp:cNvPr id="0" name=""/>
        <dsp:cNvSpPr/>
      </dsp:nvSpPr>
      <dsp:spPr>
        <a:xfrm>
          <a:off x="1117945" y="2850885"/>
          <a:ext cx="5624952" cy="5703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2698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Я волнуюсь, когда думаю, о предстоящем экзамене</a:t>
          </a:r>
          <a:endParaRPr lang="ru-RU" sz="1800" kern="1200" dirty="0"/>
        </a:p>
      </dsp:txBody>
      <dsp:txXfrm>
        <a:off x="1117945" y="2850885"/>
        <a:ext cx="5624952" cy="570328"/>
      </dsp:txXfrm>
    </dsp:sp>
    <dsp:sp modelId="{958F6888-B4D7-4B85-B9A0-A7214E0B4777}">
      <dsp:nvSpPr>
        <dsp:cNvPr id="0" name=""/>
        <dsp:cNvSpPr/>
      </dsp:nvSpPr>
      <dsp:spPr>
        <a:xfrm>
          <a:off x="761489" y="2779594"/>
          <a:ext cx="712910" cy="7129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A11A58-7F38-4366-992D-8F955D1A959A}">
      <dsp:nvSpPr>
        <dsp:cNvPr id="0" name=""/>
        <dsp:cNvSpPr/>
      </dsp:nvSpPr>
      <dsp:spPr>
        <a:xfrm>
          <a:off x="903421" y="3706269"/>
          <a:ext cx="5839475" cy="5703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2698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Думаю, что смогу справиться с тревогой на экзамене</a:t>
          </a:r>
          <a:endParaRPr lang="ru-RU" sz="1800" kern="1200" dirty="0"/>
        </a:p>
      </dsp:txBody>
      <dsp:txXfrm>
        <a:off x="903421" y="3706269"/>
        <a:ext cx="5839475" cy="570328"/>
      </dsp:txXfrm>
    </dsp:sp>
    <dsp:sp modelId="{370CD719-FA90-48E3-9C17-CEBA9203A2FF}">
      <dsp:nvSpPr>
        <dsp:cNvPr id="0" name=""/>
        <dsp:cNvSpPr/>
      </dsp:nvSpPr>
      <dsp:spPr>
        <a:xfrm>
          <a:off x="546966" y="3634978"/>
          <a:ext cx="712910" cy="7129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293C5C-27F6-478A-8216-0CF8C07C3441}">
      <dsp:nvSpPr>
        <dsp:cNvPr id="0" name=""/>
        <dsp:cNvSpPr/>
      </dsp:nvSpPr>
      <dsp:spPr>
        <a:xfrm>
          <a:off x="434287" y="4561654"/>
          <a:ext cx="6308609" cy="5703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2698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Считаю, что могу сдать экзамен на высокую оценку</a:t>
          </a:r>
        </a:p>
      </dsp:txBody>
      <dsp:txXfrm>
        <a:off x="434287" y="4561654"/>
        <a:ext cx="6308609" cy="570328"/>
      </dsp:txXfrm>
    </dsp:sp>
    <dsp:sp modelId="{AECDD954-A60C-4DAC-A660-F8F7B8366741}">
      <dsp:nvSpPr>
        <dsp:cNvPr id="0" name=""/>
        <dsp:cNvSpPr/>
      </dsp:nvSpPr>
      <dsp:spPr>
        <a:xfrm>
          <a:off x="77831" y="4490363"/>
          <a:ext cx="712910" cy="7129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8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Calibri Light"/>
              </a:rPr>
              <a:t>Для перемещения страницы щёлкните мышью</a:t>
            </a:r>
            <a:endParaRPr b="0" lang="ru-RU" sz="1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2" name="PlaceHolder 4"/>
          <p:cNvSpPr>
            <a:spLocks noGrp="1"/>
          </p:cNvSpPr>
          <p:nvPr>
            <p:ph type="dt" idx="1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3" name="PlaceHolder 5"/>
          <p:cNvSpPr>
            <a:spLocks noGrp="1"/>
          </p:cNvSpPr>
          <p:nvPr>
            <p:ph type="ftr" idx="1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4" name="PlaceHolder 6"/>
          <p:cNvSpPr>
            <a:spLocks noGrp="1"/>
          </p:cNvSpPr>
          <p:nvPr>
            <p:ph type="sldNum" idx="1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D74B155A-C487-4613-9834-9A88F25396F7}" type="slidenum"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91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9" name="PlaceHolder 3"/>
          <p:cNvSpPr>
            <a:spLocks noGrp="1"/>
          </p:cNvSpPr>
          <p:nvPr>
            <p:ph type="sldNum" idx="1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B7B74F6-7ED2-40B6-9FB4-81B4FB53F21B}" type="slidenum">
              <a:rPr b="0" lang="ru-RU" sz="1200" spc="-1" strike="noStrike">
                <a:solidFill>
                  <a:srgbClr val="000000"/>
                </a:solidFill>
                <a:latin typeface="Calibri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92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2" name="PlaceHolder 3"/>
          <p:cNvSpPr>
            <a:spLocks noGrp="1"/>
          </p:cNvSpPr>
          <p:nvPr>
            <p:ph type="sldNum" idx="1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EC208BC-C6C2-42D8-A42B-DE38AA591A0A}" type="slidenum">
              <a:rPr b="0" lang="en-US" sz="1200" spc="-1" strike="noStrike">
                <a:solidFill>
                  <a:srgbClr val="000000"/>
                </a:solidFill>
                <a:latin typeface="Calibri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92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5" name="PlaceHolder 3"/>
          <p:cNvSpPr>
            <a:spLocks noGrp="1"/>
          </p:cNvSpPr>
          <p:nvPr>
            <p:ph type="sldNum" idx="2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B7D8652-DE57-49B4-9B89-07CA975B5B2E}" type="slidenum">
              <a:rPr b="0" lang="ru-RU" sz="1200" spc="-1" strike="noStrike">
                <a:solidFill>
                  <a:srgbClr val="000000"/>
                </a:solidFill>
                <a:latin typeface="Calibri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92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8" name="PlaceHolder 3"/>
          <p:cNvSpPr>
            <a:spLocks noGrp="1"/>
          </p:cNvSpPr>
          <p:nvPr>
            <p:ph type="sldNum" idx="2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7F394A3-A8DB-4BA7-B411-550A1529171A}" type="slidenum">
              <a:rPr b="0" lang="en-US" sz="1200" spc="-1" strike="noStrike">
                <a:solidFill>
                  <a:srgbClr val="000000"/>
                </a:solidFill>
                <a:latin typeface="Calibri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91BF2F5-E246-447C-9559-0D31BA3E8CB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394EE8F-3CF6-469F-A326-6F06F0E626B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6389D81-5E15-4FED-870A-6EBDD6334F6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43C9258-E267-4ACB-8341-AFE9175EA90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9F9AE8E-EA4B-44AF-BFFE-0659E6A16EE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205A8A0-A087-4A0A-8546-E2AE0503752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F9BA85C-F1B6-4B94-BAFC-CF182692124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645FB0D-2DD7-4CF1-BC59-F13894581BC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5DCBE15-AE02-4F63-AE85-ED7C5B07A09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E1E89A4-252C-4B46-946B-E0082D8639B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9794529-C49B-4CE2-801B-4A69A828EFC0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B61AEAC-F3C4-44E5-A3A4-D90E4F6F9B49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C3F3EE5-B22C-407F-A644-AE2442B175D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43D4484-36AA-4DDD-9D06-7FD64A5E7E8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4D209F8-E7B1-4E62-999C-3FD70E1F100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8B2B85E-0007-4179-9788-9C196D2CE24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013420D-1970-4389-A8A1-D574E61ABEF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F52DEB5-A734-4B7D-B7E1-68989935B4B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1B40BCA-00D0-427F-86A3-57514B05ACD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82FE984-B8DC-4D7E-9C81-10E87FF824D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4579175-29FE-4562-9185-6E9DCB980C5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BA07BB3-FE9E-4411-A4D4-A8DE4244A81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1EB1CEA-2A8F-473A-BDFF-040849BEF590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6210CFF-74F7-4D96-8130-CFAB44325EAC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7EFEB3AE-83AF-431B-9315-33D2AED621E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BDABB99F-4102-42E6-8E52-179340430FB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B4F5DA38-CD43-4FA7-ABE5-0B92D167F90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BEF57203-E3F2-4CF3-B3EF-62695FCA05E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D96ECFA4-974E-4E9B-B609-9EDC479766F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0516363B-3C8D-43C8-A451-8B4525527E3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D008E3A2-A7C9-4FD8-B00C-1795CCBEE53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5384C381-3735-4813-ACE2-1524F4DC78D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78B8A08E-C0F3-4924-8E58-AD563A31F0F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76F3E74E-307E-4AD5-92F9-6556C3BD5F9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9802AAE5-D7A3-4D66-8C93-97F2877E8063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E987E1EE-96E0-4BA1-B6EE-EB82985FF4DE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60AF895A-E828-415C-863E-E2028DE96F7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1F9FB7CC-1E34-4DF0-B45D-A8EA3BB924B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B51DAE81-A0F0-4783-A78D-B50BBA2C868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B376D540-CA10-43F6-B931-2C500E41C7A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B24C592C-E29E-47A9-B536-CD2A0180565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A0CFBC64-CE16-4622-A83D-6DE61827A05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88FB5DA8-3E5A-4401-A3CF-5BA8C16BB28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7D254AF7-0B83-4B66-B195-1F82444C9B2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F68FC7E2-40DA-4433-9CEB-0542107B9A8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D5AC8BE3-3245-4EAB-BE38-3EBBF974233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AB908BCA-3A4B-4BE9-83D6-2804BF58B66B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5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6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7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8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3280B01D-4CB4-46B2-B8E4-207B9523809B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3"/>
          </p:nvPr>
        </p:nvSpPr>
        <p:spPr/>
        <p:txBody>
          <a:bodyPr/>
          <a:p>
            <a:fld id="{ADD3130C-1DA4-4F9C-96C0-0D6B264DEF26}" type="slidenum">
              <a:t>&lt;#&gt;</a:t>
            </a:fld>
          </a:p>
        </p:txBody>
      </p:sp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3"/>
          </p:nvPr>
        </p:nvSpPr>
        <p:spPr/>
        <p:txBody>
          <a:bodyPr/>
          <a:p>
            <a:fld id="{CADC0758-AAAE-4B38-89CD-779864B6E00E}" type="slidenum">
              <a:t>&lt;#&gt;</a:t>
            </a:fld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3"/>
          </p:nvPr>
        </p:nvSpPr>
        <p:spPr/>
        <p:txBody>
          <a:bodyPr/>
          <a:p>
            <a:fld id="{317EAC68-296D-45BD-9431-0990B3FCC2DE}" type="slidenum">
              <a:t>&lt;#&gt;</a:t>
            </a:fld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3"/>
          </p:nvPr>
        </p:nvSpPr>
        <p:spPr/>
        <p:txBody>
          <a:bodyPr/>
          <a:p>
            <a:fld id="{C89DA6F9-DFC8-4D47-8EB8-8797C1E8B845}" type="slidenum">
              <a:t>&lt;#&gt;</a:t>
            </a:fld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3"/>
          </p:nvPr>
        </p:nvSpPr>
        <p:spPr/>
        <p:txBody>
          <a:bodyPr/>
          <a:p>
            <a:fld id="{9110199C-A749-48C4-97D3-04DF754CE575}" type="slidenum">
              <a:t>&lt;#&gt;</a:t>
            </a:fld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3"/>
          </p:nvPr>
        </p:nvSpPr>
        <p:spPr/>
        <p:txBody>
          <a:bodyPr/>
          <a:p>
            <a:fld id="{B6884D94-7332-4926-9B04-8D3C260415E3}" type="slidenum">
              <a:t>&lt;#&gt;</a:t>
            </a:fld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3"/>
          </p:nvPr>
        </p:nvSpPr>
        <p:spPr/>
        <p:txBody>
          <a:bodyPr/>
          <a:p>
            <a:fld id="{1A1DAE05-6E3C-463A-A9F4-5695E38DFDBC}" type="slidenum">
              <a:t>&lt;#&gt;</a:t>
            </a:fld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3"/>
          </p:nvPr>
        </p:nvSpPr>
        <p:spPr/>
        <p:txBody>
          <a:bodyPr/>
          <a:p>
            <a:fld id="{BD08EA5D-4146-46C5-969B-D243A3317046}" type="slidenum">
              <a:t>&lt;#&gt;</a:t>
            </a:fld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3"/>
          </p:nvPr>
        </p:nvSpPr>
        <p:spPr/>
        <p:txBody>
          <a:bodyPr/>
          <a:p>
            <a:fld id="{D99BD80A-FE15-49FD-968D-128E5C8B72B9}" type="slidenum">
              <a:t>&lt;#&gt;</a:t>
            </a:fld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3"/>
          </p:nvPr>
        </p:nvSpPr>
        <p:spPr/>
        <p:txBody>
          <a:bodyPr/>
          <a:p>
            <a:fld id="{E3D36ACF-B433-4F5D-925B-8BB0C8DE6894}" type="slidenum">
              <a:t>&lt;#&gt;</a:t>
            </a:fld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3"/>
          </p:nvPr>
        </p:nvSpPr>
        <p:spPr/>
        <p:txBody>
          <a:bodyPr/>
          <a:p>
            <a:fld id="{717EC7CA-AE76-4D6A-B2A9-88EDA3151EB4}" type="slidenum">
              <a:t>&lt;#&gt;</a:t>
            </a:fld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3"/>
          </p:nvPr>
        </p:nvSpPr>
        <p:spPr/>
        <p:txBody>
          <a:bodyPr/>
          <a:p>
            <a:fld id="{AC2C91BA-C485-49E7-BF02-20299C6DCA44}" type="slidenum">
              <a:t>&lt;#&gt;</a:t>
            </a:fld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1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4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5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6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7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8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Полилиния: Фигура 9"/>
          <p:cNvSpPr/>
          <p:nvPr/>
        </p:nvSpPr>
        <p:spPr>
          <a:xfrm>
            <a:off x="6676560" y="0"/>
            <a:ext cx="3521880" cy="6857640"/>
          </a:xfrm>
          <a:custGeom>
            <a:avLst/>
            <a:gdLst>
              <a:gd name="textAreaLeft" fmla="*/ 0 w 3521880"/>
              <a:gd name="textAreaRight" fmla="*/ 3522240 w 352188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 Light"/>
            </a:endParaRPr>
          </a:p>
        </p:txBody>
      </p:sp>
      <p:sp>
        <p:nvSpPr>
          <p:cNvPr id="1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6676200" cy="6857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 anchorCtr="1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ffffff"/>
                </a:solidFill>
                <a:latin typeface="Calibri Light"/>
              </a:rPr>
              <a:t>Добавить изображение</a:t>
            </a:r>
            <a:endParaRPr b="0" lang="ru-RU" sz="2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title"/>
          </p:nvPr>
        </p:nvSpPr>
        <p:spPr>
          <a:xfrm>
            <a:off x="7274160" y="1291680"/>
            <a:ext cx="4379760" cy="3611520"/>
          </a:xfrm>
          <a:prstGeom prst="rect">
            <a:avLst/>
          </a:prstGeom>
          <a:noFill/>
          <a:ln w="0">
            <a:noFill/>
          </a:ln>
        </p:spPr>
        <p:txBody>
          <a:bodyPr anchor="b" anchorCtr="1">
            <a:noAutofit/>
          </a:bodyPr>
          <a:p>
            <a:pPr indent="0" algn="ctr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Corbel"/>
              </a:rPr>
              <a:t>ЗАГОЛОВОК</a:t>
            </a:r>
            <a:endParaRPr b="0" lang="ru-RU" sz="4400" spc="-1" strike="noStrike">
              <a:solidFill>
                <a:srgbClr val="000000"/>
              </a:solidFill>
              <a:latin typeface="Calibri Light"/>
            </a:endParaRPr>
          </a:p>
        </p:txBody>
      </p:sp>
      <p:grpSp>
        <p:nvGrpSpPr>
          <p:cNvPr id="3" name="Группа 5"/>
          <p:cNvGrpSpPr/>
          <p:nvPr/>
        </p:nvGrpSpPr>
        <p:grpSpPr>
          <a:xfrm>
            <a:off x="9140400" y="5054760"/>
            <a:ext cx="676080" cy="114120"/>
            <a:chOff x="9140400" y="5054760"/>
            <a:chExt cx="676080" cy="114120"/>
          </a:xfrm>
        </p:grpSpPr>
        <p:sp>
          <p:nvSpPr>
            <p:cNvPr id="4" name="Овал 6"/>
            <p:cNvSpPr/>
            <p:nvPr/>
          </p:nvSpPr>
          <p:spPr>
            <a:xfrm>
              <a:off x="9140400" y="5054760"/>
              <a:ext cx="114120" cy="114120"/>
            </a:xfrm>
            <a:prstGeom prst="ellipse">
              <a:avLst/>
            </a:prstGeom>
            <a:solidFill>
              <a:srgbClr val="b26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36000" bIns="36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 Light"/>
              </a:endParaRPr>
            </a:p>
          </p:txBody>
        </p:sp>
        <p:sp>
          <p:nvSpPr>
            <p:cNvPr id="5" name="Овал 7"/>
            <p:cNvSpPr/>
            <p:nvPr/>
          </p:nvSpPr>
          <p:spPr>
            <a:xfrm>
              <a:off x="9327600" y="5054760"/>
              <a:ext cx="114120" cy="114120"/>
            </a:xfrm>
            <a:prstGeom prst="ellipse">
              <a:avLst/>
            </a:prstGeom>
            <a:solidFill>
              <a:srgbClr val="b26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36000" bIns="36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 Light"/>
              </a:endParaRPr>
            </a:p>
          </p:txBody>
        </p:sp>
        <p:sp>
          <p:nvSpPr>
            <p:cNvPr id="6" name="Овал 8"/>
            <p:cNvSpPr/>
            <p:nvPr/>
          </p:nvSpPr>
          <p:spPr>
            <a:xfrm>
              <a:off x="9515160" y="5054760"/>
              <a:ext cx="114120" cy="114120"/>
            </a:xfrm>
            <a:prstGeom prst="ellipse">
              <a:avLst/>
            </a:prstGeom>
            <a:solidFill>
              <a:srgbClr val="b26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36000" bIns="36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 Light"/>
              </a:endParaRPr>
            </a:p>
          </p:txBody>
        </p:sp>
        <p:sp>
          <p:nvSpPr>
            <p:cNvPr id="7" name="Овал 10"/>
            <p:cNvSpPr/>
            <p:nvPr/>
          </p:nvSpPr>
          <p:spPr>
            <a:xfrm>
              <a:off x="9702360" y="5054760"/>
              <a:ext cx="114120" cy="114120"/>
            </a:xfrm>
            <a:prstGeom prst="ellipse">
              <a:avLst/>
            </a:prstGeom>
            <a:solidFill>
              <a:srgbClr val="b26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36000" bIns="36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 Light"/>
              </a:endParaRPr>
            </a:p>
          </p:txBody>
        </p:sp>
      </p:grp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indent="0" algn="ctr">
              <a:lnSpc>
                <a:spcPct val="90000"/>
              </a:lnSpc>
              <a:buNone/>
            </a:pPr>
            <a:r>
              <a:rPr b="0" lang="ru-RU" sz="6000" spc="-1" strike="noStrike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b="0" lang="ru-RU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361B398-621B-4540-BACF-AB8412E689DC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2f2f2">
            <a:alpha val="5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dt" idx="4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en-US" sz="16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8b8b8b"/>
                </a:solidFill>
                <a:latin typeface="Calibri"/>
              </a:rPr>
              <a:t>&lt;дата/время&gt;</a:t>
            </a:r>
            <a:endParaRPr b="0" lang="ru-RU" sz="16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ftr" idx="5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sldNum" idx="6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6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BA4F40C-FFCF-4D0A-8404-BCE785F24414}" type="slidenum">
              <a:rPr b="0" lang="en-US" sz="16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6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684360" y="1066680"/>
            <a:ext cx="4191840" cy="761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457200" indent="-45720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4000" spc="-1" strike="noStrike">
                <a:solidFill>
                  <a:srgbClr val="000000"/>
                </a:solidFill>
                <a:latin typeface="Calibri"/>
              </a:rPr>
              <a:t>CLICK TO EDIT</a:t>
            </a:r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body"/>
          </p:nvPr>
        </p:nvSpPr>
        <p:spPr>
          <a:xfrm>
            <a:off x="684360" y="2057400"/>
            <a:ext cx="4191840" cy="38095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457200" indent="-45720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  <a:p>
            <a:pPr lvl="1" marL="990360" indent="-380880">
              <a:lnSpc>
                <a:spcPct val="100000"/>
              </a:lnSpc>
              <a:spcBef>
                <a:spcPts val="638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2" marL="1523520" indent="-3045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3" marL="2133000" indent="-30456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742480" indent="-30456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6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eeeeee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dt" idx="7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en-US" sz="16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8b8b8b"/>
                </a:solidFill>
                <a:latin typeface="Calibri"/>
              </a:rPr>
              <a:t>&lt;дата/время&gt;</a:t>
            </a:r>
            <a:endParaRPr b="0" lang="ru-RU" sz="16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ftr" idx="8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sldNum" idx="9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6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5C05D09-8875-4C41-884C-F78533F76074}" type="slidenum">
              <a:rPr b="0" lang="en-US" sz="16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6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715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en-US" sz="3730" spc="-1" strike="noStrike">
                <a:solidFill>
                  <a:srgbClr val="595959"/>
                </a:solidFill>
                <a:latin typeface="Calibri"/>
              </a:rPr>
              <a:t>Click to edit Master title style</a:t>
            </a:r>
            <a:endParaRPr b="0" lang="ru-RU" sz="373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6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eeeeee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dt" idx="10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en-US" sz="16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8b8b8b"/>
                </a:solidFill>
                <a:latin typeface="Calibri"/>
              </a:rPr>
              <a:t>&lt;дата/время&gt;</a:t>
            </a:r>
            <a:endParaRPr b="0" lang="ru-RU" sz="16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ftr" idx="11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sldNum" idx="12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6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C1ECC47-6877-4520-BAB5-BA9C5522CE79}" type="slidenum">
              <a:rPr b="0" lang="en-US" sz="16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6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2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6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339120" y="321120"/>
            <a:ext cx="10515240" cy="1235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Oswald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Oswald Light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sldNum" idx="13"/>
          </p:nvPr>
        </p:nvSpPr>
        <p:spPr>
          <a:xfrm>
            <a:off x="9100800" y="6296040"/>
            <a:ext cx="2742840" cy="4067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r">
              <a:lnSpc>
                <a:spcPct val="90000"/>
              </a:lnSpc>
              <a:buNone/>
              <a:defRPr b="0" lang="ru-RU" sz="1200" spc="-1" strike="noStrike">
                <a:solidFill>
                  <a:srgbClr val="808080"/>
                </a:solidFill>
                <a:latin typeface="Oswald Light"/>
                <a:ea typeface="VTB Group Cond Book"/>
              </a:defRPr>
            </a:lvl1pPr>
          </a:lstStyle>
          <a:p>
            <a:pPr indent="0" algn="r">
              <a:lnSpc>
                <a:spcPct val="90000"/>
              </a:lnSpc>
              <a:buNone/>
            </a:pPr>
            <a:fld id="{59282FF7-0847-4DC9-B540-1F65A4213947}" type="slidenum">
              <a:rPr b="0" lang="ru-RU" sz="1200" spc="-1" strike="noStrike">
                <a:solidFill>
                  <a:srgbClr val="808080"/>
                </a:solidFill>
                <a:latin typeface="Oswald Light"/>
                <a:ea typeface="VTB Group Cond Book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442800" y="2389320"/>
            <a:ext cx="1917720" cy="2453760"/>
          </a:xfrm>
          <a:prstGeom prst="rect">
            <a:avLst/>
          </a:prstGeom>
          <a:pattFill prst="wdUpDiag">
            <a:fgClr>
              <a:srgbClr val="0051e8"/>
            </a:fgClr>
            <a:bgClr>
              <a:srgbClr val="ffffff"/>
            </a:bgClr>
          </a:pattFill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Oswald Light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Oswald Light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Oswald Light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Oswald Light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Oswald Light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Oswald Light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Oswald Light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Oswald Light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Oswald Light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Oswald Light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Oswald Light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Oswald Light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Oswald Light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Oswald Light"/>
            </a:endParaRPr>
          </a:p>
        </p:txBody>
      </p:sp>
      <p:sp>
        <p:nvSpPr>
          <p:cNvPr id="212" name="PlaceHolder 4"/>
          <p:cNvSpPr>
            <a:spLocks noGrp="1"/>
          </p:cNvSpPr>
          <p:nvPr>
            <p:ph type="body"/>
          </p:nvPr>
        </p:nvSpPr>
        <p:spPr>
          <a:xfrm>
            <a:off x="5124960" y="1187280"/>
            <a:ext cx="1835640" cy="1568160"/>
          </a:xfrm>
          <a:prstGeom prst="rect">
            <a:avLst/>
          </a:prstGeom>
          <a:pattFill prst="wdUpDiag">
            <a:fgClr>
              <a:srgbClr val="0051e8"/>
            </a:fgClr>
            <a:bgClr>
              <a:srgbClr val="ffffff"/>
            </a:bgClr>
          </a:pattFill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Oswald Light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Oswald Light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Oswald Light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Oswald Light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Oswald Light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Oswald Light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Oswald Light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Oswald Light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Oswald Light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Oswald Light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Oswald Light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Oswald Light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Oswald Light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Oswald Light"/>
            </a:endParaRPr>
          </a:p>
        </p:txBody>
      </p:sp>
      <p:sp>
        <p:nvSpPr>
          <p:cNvPr id="213" name="PlaceHolder 5"/>
          <p:cNvSpPr>
            <a:spLocks noGrp="1"/>
          </p:cNvSpPr>
          <p:nvPr>
            <p:ph type="body"/>
          </p:nvPr>
        </p:nvSpPr>
        <p:spPr>
          <a:xfrm>
            <a:off x="5124960" y="4154400"/>
            <a:ext cx="1835640" cy="1679040"/>
          </a:xfrm>
          <a:prstGeom prst="rect">
            <a:avLst/>
          </a:prstGeom>
          <a:pattFill prst="wdUpDiag">
            <a:fgClr>
              <a:srgbClr val="0051e8"/>
            </a:fgClr>
            <a:bgClr>
              <a:srgbClr val="ffffff"/>
            </a:bgClr>
          </a:pattFill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Oswald Light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Oswald Light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Oswald Light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Oswald Light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Oswald Light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Oswald Light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Oswald Light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Oswald Light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Oswald Light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Oswald Light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Oswald Light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Oswald Light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Oswald Light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Oswald Light"/>
            </a:endParaRPr>
          </a:p>
        </p:txBody>
      </p:sp>
      <p:sp>
        <p:nvSpPr>
          <p:cNvPr id="214" name="PlaceHolder 6"/>
          <p:cNvSpPr>
            <a:spLocks noGrp="1"/>
          </p:cNvSpPr>
          <p:nvPr>
            <p:ph type="body"/>
          </p:nvPr>
        </p:nvSpPr>
        <p:spPr>
          <a:xfrm>
            <a:off x="9492480" y="2505600"/>
            <a:ext cx="2250000" cy="1846440"/>
          </a:xfrm>
          <a:prstGeom prst="rect">
            <a:avLst/>
          </a:prstGeom>
          <a:pattFill prst="wdUpDiag">
            <a:fgClr>
              <a:srgbClr val="0051e8"/>
            </a:fgClr>
            <a:bgClr>
              <a:srgbClr val="ffffff"/>
            </a:bgClr>
          </a:pattFill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Oswald Light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Oswald Light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Oswald Light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Oswald Light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Oswald Light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Oswald Light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Oswald Light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Oswald Light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Oswald Light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Oswald Light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Oswald Light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Oswald Light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Oswald Light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Oswald Ligh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369a"/>
            </a:gs>
            <a:gs pos="100000">
              <a:srgbClr val="367cff"/>
            </a:gs>
          </a:gsLst>
          <a:lin ang="135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Oswald Light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Oswald Light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Oswald Light"/>
              </a:rPr>
              <a:t>Для правки структуры щёлкните мышью</a:t>
            </a:r>
            <a:endParaRPr b="0" lang="ru-RU" sz="2800" spc="-1" strike="noStrike">
              <a:solidFill>
                <a:srgbClr val="000000"/>
              </a:solidFill>
              <a:latin typeface="Oswald Light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Oswald Light"/>
              </a:rPr>
              <a:t>Второй уровень структуры</a:t>
            </a:r>
            <a:endParaRPr b="0" lang="ru-RU" sz="2000" spc="-1" strike="noStrike">
              <a:solidFill>
                <a:srgbClr val="000000"/>
              </a:solidFill>
              <a:latin typeface="Oswald Light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Oswald Light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Oswald Light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Oswald Light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Oswald Light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Oswald Light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Oswald Light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Oswald Light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Oswald Light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Oswald Light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Oswald Ligh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6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73.xml"/><Relationship Id="rId4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37.xml"/><Relationship Id="rId3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4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jpeg"/><Relationship Id="rId4" Type="http://schemas.openxmlformats.org/officeDocument/2006/relationships/slideLayout" Target="../slideLayouts/slideLayout37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4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3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diagramData" Target="../diagrams/data1.xml"/><Relationship Id="rId2" Type="http://schemas.openxmlformats.org/officeDocument/2006/relationships/diagramLayout" Target="../diagrams/layout1.xml"/><Relationship Id="rId3" Type="http://schemas.openxmlformats.org/officeDocument/2006/relationships/diagramQuickStyle" Target="../diagrams/quickStyle1.xml"/><Relationship Id="rId4" Type="http://schemas.openxmlformats.org/officeDocument/2006/relationships/diagramColors" Target="../diagrams/colors1.xml"/><Relationship Id="rId5" Type="http://schemas.microsoft.com/office/2007/relationships/diagramDrawing" Target="../diagrams/drawing1.xml"/><Relationship Id="rId6" Type="http://schemas.openxmlformats.org/officeDocument/2006/relationships/chart" Target="../charts/chart1.xml"/><Relationship Id="rId7" Type="http://schemas.openxmlformats.org/officeDocument/2006/relationships/image" Target="../media/image6.png"/><Relationship Id="rId8" Type="http://schemas.openxmlformats.org/officeDocument/2006/relationships/slideLayout" Target="../slideLayouts/slideLayout49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6733440" y="2556360"/>
            <a:ext cx="5181120" cy="21589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ru-RU" sz="3600" spc="-1" strike="noStrike">
                <a:solidFill>
                  <a:srgbClr val="000000"/>
                </a:solidFill>
                <a:latin typeface="Times New Roman"/>
              </a:rPr>
              <a:t>Роль родителей в психологической подготовке обучающихся к государственной итоговой аттестации</a:t>
            </a:r>
            <a:br>
              <a:rPr sz="3600"/>
            </a:br>
            <a:br>
              <a:rPr sz="3600"/>
            </a:br>
            <a:br>
              <a:rPr sz="3600"/>
            </a:br>
            <a:endParaRPr b="0" lang="ru-RU" sz="36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96" name="PlaceHolder 2"/>
          <p:cNvSpPr>
            <a:spLocks noGrp="1"/>
          </p:cNvSpPr>
          <p:nvPr>
            <p:ph type="subTitle"/>
          </p:nvPr>
        </p:nvSpPr>
        <p:spPr>
          <a:xfrm>
            <a:off x="6598080" y="5325480"/>
            <a:ext cx="5673240" cy="520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0070c0"/>
                </a:solidFill>
                <a:latin typeface="Times New Roman"/>
              </a:rPr>
              <a:t>Зотова М.О., к. психолог. н.,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0070c0"/>
                </a:solidFill>
                <a:latin typeface="Times New Roman"/>
              </a:rPr>
              <a:t>психолог ГБОУ «Вершина</a:t>
            </a:r>
            <a:r>
              <a:rPr b="0" lang="ru-RU" sz="2000" spc="-1" strike="noStrike">
                <a:solidFill>
                  <a:srgbClr val="0070c0"/>
                </a:solidFill>
                <a:latin typeface="Calibri Light"/>
              </a:rPr>
              <a:t>»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7" name="Рисунок 13" descr="Трое мужчин за столом для пикника"/>
          <p:cNvPicPr/>
          <p:nvPr/>
        </p:nvPicPr>
        <p:blipFill>
          <a:blip r:embed="rId1"/>
          <a:stretch/>
        </p:blipFill>
        <p:spPr>
          <a:xfrm>
            <a:off x="5400" y="0"/>
            <a:ext cx="6342120" cy="6857640"/>
          </a:xfrm>
          <a:prstGeom prst="rect">
            <a:avLst/>
          </a:prstGeom>
          <a:ln w="0">
            <a:noFill/>
          </a:ln>
        </p:spPr>
      </p:pic>
      <p:grpSp>
        <p:nvGrpSpPr>
          <p:cNvPr id="298" name="Группа 3"/>
          <p:cNvGrpSpPr/>
          <p:nvPr/>
        </p:nvGrpSpPr>
        <p:grpSpPr>
          <a:xfrm>
            <a:off x="0" y="0"/>
            <a:ext cx="6208200" cy="6857640"/>
            <a:chOff x="0" y="0"/>
            <a:chExt cx="6208200" cy="6857640"/>
          </a:xfrm>
        </p:grpSpPr>
        <p:sp>
          <p:nvSpPr>
            <p:cNvPr id="299" name="Полилиния: Фигура 10"/>
            <p:cNvSpPr/>
            <p:nvPr/>
          </p:nvSpPr>
          <p:spPr>
            <a:xfrm>
              <a:off x="0" y="0"/>
              <a:ext cx="6208200" cy="6857640"/>
            </a:xfrm>
            <a:custGeom>
              <a:avLst/>
              <a:gdLst>
                <a:gd name="textAreaLeft" fmla="*/ 0 w 6208200"/>
                <a:gd name="textAreaRight" fmla="*/ 6208560 w 6208200"/>
                <a:gd name="textAreaTop" fmla="*/ 0 h 6857640"/>
                <a:gd name="textAreaBottom" fmla="*/ 6858000 h 6857640"/>
              </a:gdLst>
              <a:ahLst/>
              <a:rect l="textAreaLeft" t="textAreaTop" r="textAreaRight" b="textAreaBottom"/>
              <a:pathLst>
                <a:path w="6208649" h="6858000">
                  <a:moveTo>
                    <a:pt x="0" y="0"/>
                  </a:moveTo>
                  <a:lnTo>
                    <a:pt x="6208649" y="0"/>
                  </a:lnTo>
                  <a:lnTo>
                    <a:pt x="273781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lumMod val="9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endParaRPr b="0" lang="ru-RU" sz="1800" spc="-1" strike="noStrike">
                <a:solidFill>
                  <a:srgbClr val="ffffff"/>
                </a:solidFill>
                <a:latin typeface="Calibri Light"/>
              </a:endParaRPr>
            </a:p>
          </p:txBody>
        </p:sp>
        <p:sp>
          <p:nvSpPr>
            <p:cNvPr id="300" name="Прямоугольник 8"/>
            <p:cNvSpPr/>
            <p:nvPr/>
          </p:nvSpPr>
          <p:spPr>
            <a:xfrm>
              <a:off x="1455120" y="0"/>
              <a:ext cx="3221640" cy="6857640"/>
            </a:xfrm>
            <a:prstGeom prst="rect">
              <a:avLst/>
            </a:prstGeom>
            <a:solidFill>
              <a:schemeClr val="accent2">
                <a:lumMod val="25000"/>
                <a:lumOff val="75000"/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endParaRPr b="0" lang="ru-RU" sz="1800" spc="-1" strike="noStrike">
                <a:solidFill>
                  <a:srgbClr val="ffffff"/>
                </a:solidFill>
                <a:latin typeface="Calibri Light"/>
              </a:endParaRPr>
            </a:p>
          </p:txBody>
        </p:sp>
      </p:grpSp>
      <p:sp>
        <p:nvSpPr>
          <p:cNvPr id="301" name="Подзаголовок 11"/>
          <p:cNvSpPr/>
          <p:nvPr/>
        </p:nvSpPr>
        <p:spPr>
          <a:xfrm>
            <a:off x="7065720" y="1291680"/>
            <a:ext cx="4178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1800" spc="-1" strike="noStrike">
              <a:solidFill>
                <a:srgbClr val="b2606e"/>
              </a:solidFill>
              <a:latin typeface="Calibri Light"/>
            </a:endParaRPr>
          </a:p>
        </p:txBody>
      </p:sp>
      <p:sp>
        <p:nvSpPr>
          <p:cNvPr id="302" name="Подзаголовок 11"/>
          <p:cNvSpPr/>
          <p:nvPr/>
        </p:nvSpPr>
        <p:spPr>
          <a:xfrm>
            <a:off x="7065720" y="1425240"/>
            <a:ext cx="47379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" name="Group 39"/>
          <p:cNvGrpSpPr/>
          <p:nvPr/>
        </p:nvGrpSpPr>
        <p:grpSpPr>
          <a:xfrm>
            <a:off x="0" y="1249920"/>
            <a:ext cx="11999520" cy="4361760"/>
            <a:chOff x="0" y="1249920"/>
            <a:chExt cx="11999520" cy="4361760"/>
          </a:xfrm>
        </p:grpSpPr>
        <p:grpSp>
          <p:nvGrpSpPr>
            <p:cNvPr id="502" name="Group 38"/>
            <p:cNvGrpSpPr/>
            <p:nvPr/>
          </p:nvGrpSpPr>
          <p:grpSpPr>
            <a:xfrm>
              <a:off x="0" y="1249920"/>
              <a:ext cx="4403160" cy="4037400"/>
              <a:chOff x="0" y="1249920"/>
              <a:chExt cx="4403160" cy="4037400"/>
            </a:xfrm>
          </p:grpSpPr>
          <p:grpSp>
            <p:nvGrpSpPr>
              <p:cNvPr id="503" name="Group 15"/>
              <p:cNvGrpSpPr/>
              <p:nvPr/>
            </p:nvGrpSpPr>
            <p:grpSpPr>
              <a:xfrm>
                <a:off x="666720" y="1249920"/>
                <a:ext cx="3736440" cy="3934080"/>
                <a:chOff x="666720" y="1249920"/>
                <a:chExt cx="3736440" cy="3934080"/>
              </a:xfrm>
            </p:grpSpPr>
            <p:sp>
              <p:nvSpPr>
                <p:cNvPr id="504" name="Rectangle 25"/>
                <p:cNvSpPr/>
                <p:nvPr/>
              </p:nvSpPr>
              <p:spPr>
                <a:xfrm>
                  <a:off x="769680" y="1527840"/>
                  <a:ext cx="3633480" cy="3656160"/>
                </a:xfrm>
                <a:prstGeom prst="rect">
                  <a:avLst/>
                </a:prstGeom>
                <a:gradFill rotWithShape="0">
                  <a:gsLst>
                    <a:gs pos="50000">
                      <a:srgbClr val="ffffff"/>
                    </a:gs>
                    <a:gs pos="100000">
                      <a:srgbClr val="d9d9d9"/>
                    </a:gs>
                  </a:gsLst>
                  <a:lin ang="5400000"/>
                </a:gradFill>
                <a:ln>
                  <a:noFill/>
                </a:ln>
                <a:effectLst>
                  <a:outerShdw algn="tl" blurRad="25560" dir="0" rotWithShape="0">
                    <a:srgbClr val="000000">
                      <a:alpha val="2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</a:tabLst>
                  </a:pPr>
                  <a:endParaRPr b="0" lang="en-US" sz="24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505" name="Rectangle 29"/>
                <p:cNvSpPr/>
                <p:nvPr/>
              </p:nvSpPr>
              <p:spPr>
                <a:xfrm>
                  <a:off x="666720" y="1249920"/>
                  <a:ext cx="3736440" cy="785520"/>
                </a:xfrm>
                <a:prstGeom prst="rect">
                  <a:avLst/>
                </a:prstGeom>
                <a:gradFill rotWithShape="0">
                  <a:gsLst>
                    <a:gs pos="0">
                      <a:srgbClr val="0779b7"/>
                    </a:gs>
                    <a:gs pos="100000">
                      <a:srgbClr val="6bc2ed"/>
                    </a:gs>
                  </a:gsLst>
                  <a:lin ang="27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</a:tabLst>
                  </a:pPr>
                  <a:endParaRPr b="0" lang="ru-RU" sz="1870" spc="-1" strike="noStrike">
                    <a:solidFill>
                      <a:srgbClr val="000000"/>
                    </a:solidFill>
                    <a:latin typeface="Arial"/>
                  </a:endParaRPr>
                </a:p>
                <a:p>
                  <a:pPr>
                    <a:lnSpc>
                      <a:spcPct val="100000"/>
                    </a:lnSpc>
                    <a:tabLst>
                      <a:tab algn="l" pos="0"/>
                    </a:tabLst>
                  </a:pPr>
                  <a:r>
                    <a:rPr b="1" lang="ru-RU" sz="2000" spc="-1" strike="noStrike">
                      <a:solidFill>
                        <a:srgbClr val="ffffff"/>
                      </a:solidFill>
                      <a:latin typeface="Arial"/>
                    </a:rPr>
                    <a:t>Причины познавательных трудностей:</a:t>
                  </a:r>
                  <a:endParaRPr b="0" lang="ru-RU" sz="2000" spc="-1" strike="noStrike">
                    <a:solidFill>
                      <a:srgbClr val="000000"/>
                    </a:solidFill>
                    <a:latin typeface="Arial"/>
                  </a:endParaRPr>
                </a:p>
                <a:p>
                  <a:pPr>
                    <a:lnSpc>
                      <a:spcPct val="100000"/>
                    </a:lnSpc>
                    <a:tabLst>
                      <a:tab algn="l" pos="0"/>
                    </a:tabLst>
                  </a:pPr>
                  <a:endParaRPr b="0" lang="ru-RU" sz="1870" spc="-1" strike="noStrike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  <p:sp>
            <p:nvSpPr>
              <p:cNvPr id="506" name="TextBox 20"/>
              <p:cNvSpPr/>
              <p:nvPr/>
            </p:nvSpPr>
            <p:spPr>
              <a:xfrm>
                <a:off x="859680" y="2165760"/>
                <a:ext cx="3030840" cy="31215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spAutoFit/>
              </a:bodyPr>
              <a:p>
                <a:pPr lvl="1" marL="285840" indent="-285840">
                  <a:lnSpc>
                    <a:spcPct val="80000"/>
                  </a:lnSpc>
                  <a:spcBef>
                    <a:spcPts val="601"/>
                  </a:spcBef>
                  <a:spcAft>
                    <a:spcPts val="601"/>
                  </a:spcAft>
                  <a:buClr>
                    <a:srgbClr val="014d6e"/>
                  </a:buClr>
                  <a:buFont typeface="Wingdings" charset="2"/>
                  <a:buChar char=""/>
                </a:pPr>
                <a:r>
                  <a:rPr b="0" lang="ru-RU" sz="2000" spc="-1" strike="noStrike">
                    <a:solidFill>
                      <a:schemeClr val="accent2">
                        <a:lumMod val="50000"/>
                      </a:schemeClr>
                    </a:solidFill>
                    <a:latin typeface="Calibri"/>
                  </a:rPr>
                  <a:t>недостаточный объем знаний</a:t>
                </a:r>
                <a:endParaRPr b="0" lang="ru-RU" sz="2000" spc="-1" strike="noStrike">
                  <a:solidFill>
                    <a:srgbClr val="000000"/>
                  </a:solidFill>
                  <a:latin typeface="Arial"/>
                </a:endParaRPr>
              </a:p>
              <a:p>
                <a:pPr lvl="1" marL="285840" indent="-285840">
                  <a:lnSpc>
                    <a:spcPct val="80000"/>
                  </a:lnSpc>
                  <a:spcBef>
                    <a:spcPts val="601"/>
                  </a:spcBef>
                  <a:spcAft>
                    <a:spcPts val="601"/>
                  </a:spcAft>
                  <a:buClr>
                    <a:srgbClr val="014d6e"/>
                  </a:buClr>
                  <a:buFont typeface="Wingdings" charset="2"/>
                  <a:buChar char=""/>
                </a:pPr>
                <a:r>
                  <a:rPr b="0" lang="ru-RU" sz="2000" spc="-1" strike="noStrike">
                    <a:solidFill>
                      <a:schemeClr val="accent2">
                        <a:lumMod val="50000"/>
                      </a:schemeClr>
                    </a:solidFill>
                    <a:latin typeface="Calibri"/>
                  </a:rPr>
                  <a:t>недостаточная сформированность навыков работы с тестовыми заданиями</a:t>
                </a:r>
                <a:endParaRPr b="0" lang="ru-RU" sz="2000" spc="-1" strike="noStrike">
                  <a:solidFill>
                    <a:srgbClr val="000000"/>
                  </a:solidFill>
                  <a:latin typeface="Arial"/>
                </a:endParaRPr>
              </a:p>
              <a:p>
                <a:pPr lvl="1" marL="285840" indent="-285840">
                  <a:lnSpc>
                    <a:spcPct val="80000"/>
                  </a:lnSpc>
                  <a:spcBef>
                    <a:spcPts val="601"/>
                  </a:spcBef>
                  <a:spcAft>
                    <a:spcPts val="601"/>
                  </a:spcAft>
                  <a:buClr>
                    <a:srgbClr val="014d6e"/>
                  </a:buClr>
                  <a:buFont typeface="Wingdings" charset="2"/>
                  <a:buChar char=""/>
                </a:pPr>
                <a:r>
                  <a:rPr b="0" lang="ru-RU" sz="2000" spc="-1" strike="noStrike">
                    <a:solidFill>
                      <a:schemeClr val="accent2">
                        <a:lumMod val="50000"/>
                      </a:schemeClr>
                    </a:solidFill>
                    <a:latin typeface="Calibri"/>
                  </a:rPr>
                  <a:t>неспособность гибко  оперировать системой учебных понятий предмета</a:t>
                </a:r>
                <a:endParaRPr b="0" lang="ru-RU" sz="2000" spc="-1" strike="noStrike">
                  <a:solidFill>
                    <a:srgbClr val="000000"/>
                  </a:solidFill>
                  <a:latin typeface="Arial"/>
                </a:endParaRPr>
              </a:p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ru-RU" sz="14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07" name="TextBox 17"/>
              <p:cNvSpPr/>
              <p:nvPr/>
            </p:nvSpPr>
            <p:spPr>
              <a:xfrm>
                <a:off x="0" y="4294080"/>
                <a:ext cx="3030840" cy="5158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1400" spc="-1" strike="noStrike">
                    <a:solidFill>
                      <a:srgbClr val="595959"/>
                    </a:solidFill>
                    <a:latin typeface="Arial"/>
                  </a:rPr>
                  <a:t>.</a:t>
                </a:r>
                <a:endParaRPr b="0" lang="ru-RU" sz="1400" spc="-1" strike="noStrike">
                  <a:solidFill>
                    <a:srgbClr val="000000"/>
                  </a:solidFill>
                  <a:latin typeface="Arial"/>
                </a:endParaRPr>
              </a:p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ru-RU" sz="14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508" name="Group 37"/>
            <p:cNvGrpSpPr/>
            <p:nvPr/>
          </p:nvGrpSpPr>
          <p:grpSpPr>
            <a:xfrm>
              <a:off x="8037360" y="1273680"/>
              <a:ext cx="3962160" cy="4338000"/>
              <a:chOff x="8037360" y="1273680"/>
              <a:chExt cx="3962160" cy="4338000"/>
            </a:xfrm>
          </p:grpSpPr>
          <p:grpSp>
            <p:nvGrpSpPr>
              <p:cNvPr id="509" name="Group 27"/>
              <p:cNvGrpSpPr/>
              <p:nvPr/>
            </p:nvGrpSpPr>
            <p:grpSpPr>
              <a:xfrm>
                <a:off x="8184600" y="1273680"/>
                <a:ext cx="3619080" cy="4174200"/>
                <a:chOff x="8184600" y="1273680"/>
                <a:chExt cx="3619080" cy="4174200"/>
              </a:xfrm>
            </p:grpSpPr>
            <p:sp>
              <p:nvSpPr>
                <p:cNvPr id="510" name="Rectangle 32"/>
                <p:cNvSpPr/>
                <p:nvPr/>
              </p:nvSpPr>
              <p:spPr>
                <a:xfrm>
                  <a:off x="8184600" y="1791720"/>
                  <a:ext cx="3619080" cy="3656160"/>
                </a:xfrm>
                <a:prstGeom prst="rect">
                  <a:avLst/>
                </a:prstGeom>
                <a:gradFill rotWithShape="0">
                  <a:gsLst>
                    <a:gs pos="50000">
                      <a:srgbClr val="ffffff"/>
                    </a:gs>
                    <a:gs pos="100000">
                      <a:srgbClr val="d9d9d9"/>
                    </a:gs>
                  </a:gsLst>
                  <a:lin ang="5400000"/>
                </a:gradFill>
                <a:ln>
                  <a:noFill/>
                </a:ln>
                <a:effectLst>
                  <a:outerShdw algn="tl" blurRad="25560" dir="0" rotWithShape="0">
                    <a:srgbClr val="000000">
                      <a:alpha val="2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</a:tabLst>
                  </a:pPr>
                  <a:endParaRPr b="0" lang="en-US" sz="24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511" name="Rectangle 33"/>
                <p:cNvSpPr/>
                <p:nvPr/>
              </p:nvSpPr>
              <p:spPr>
                <a:xfrm>
                  <a:off x="8184600" y="1273680"/>
                  <a:ext cx="3619080" cy="660960"/>
                </a:xfrm>
                <a:prstGeom prst="rect">
                  <a:avLst/>
                </a:prstGeom>
                <a:gradFill rotWithShape="0">
                  <a:gsLst>
                    <a:gs pos="0">
                      <a:srgbClr val="0779b7"/>
                    </a:gs>
                    <a:gs pos="100000">
                      <a:srgbClr val="6bc2ed"/>
                    </a:gs>
                  </a:gsLst>
                  <a:lin ang="27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>
                    <a:lnSpc>
                      <a:spcPct val="80000"/>
                    </a:lnSpc>
                    <a:tabLst>
                      <a:tab algn="l" pos="0"/>
                    </a:tabLst>
                  </a:pPr>
                  <a:r>
                    <a:rPr b="1" lang="ru-RU" sz="2000" spc="-1" strike="noStrike">
                      <a:solidFill>
                        <a:srgbClr val="ffffff"/>
                      </a:solidFill>
                      <a:latin typeface="Arial"/>
                    </a:rPr>
                    <a:t>Необходимые психические функции </a:t>
                  </a:r>
                  <a:endParaRPr b="0" lang="ru-RU" sz="2000" spc="-1" strike="noStrike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  <p:sp>
            <p:nvSpPr>
              <p:cNvPr id="512" name="TextBox 28"/>
              <p:cNvSpPr/>
              <p:nvPr/>
            </p:nvSpPr>
            <p:spPr>
              <a:xfrm>
                <a:off x="8037360" y="2220120"/>
                <a:ext cx="3962160" cy="33915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spAutoFit/>
              </a:bodyPr>
              <a:p>
                <a:pPr lvl="1" marL="393840" indent="-285840">
                  <a:lnSpc>
                    <a:spcPct val="80000"/>
                  </a:lnSpc>
                  <a:spcBef>
                    <a:spcPts val="601"/>
                  </a:spcBef>
                  <a:buClr>
                    <a:srgbClr val="014d6e"/>
                  </a:buClr>
                  <a:buFont typeface="Wingdings" charset="2"/>
                  <a:buChar char=""/>
                </a:pPr>
                <a:r>
                  <a:rPr b="0" lang="ru-RU" sz="1800" spc="-1" strike="noStrike">
                    <a:solidFill>
                      <a:srgbClr val="014d6e"/>
                    </a:solidFill>
                    <a:latin typeface="Calibri"/>
                  </a:rPr>
                  <a:t>Высокая мобильность, переключаемость </a:t>
                </a:r>
                <a:endParaRPr b="0" lang="ru-RU" sz="1800" spc="-1" strike="noStrike">
                  <a:solidFill>
                    <a:srgbClr val="000000"/>
                  </a:solidFill>
                  <a:latin typeface="Arial"/>
                </a:endParaRPr>
              </a:p>
              <a:p>
                <a:pPr lvl="1" marL="393840" indent="-285840">
                  <a:lnSpc>
                    <a:spcPct val="80000"/>
                  </a:lnSpc>
                  <a:spcBef>
                    <a:spcPts val="601"/>
                  </a:spcBef>
                  <a:buClr>
                    <a:srgbClr val="014d6e"/>
                  </a:buClr>
                  <a:buFont typeface="Wingdings" charset="2"/>
                  <a:buChar char=""/>
                </a:pPr>
                <a:r>
                  <a:rPr b="0" lang="ru-RU" sz="1800" spc="-1" strike="noStrike">
                    <a:solidFill>
                      <a:srgbClr val="014d6e"/>
                    </a:solidFill>
                    <a:latin typeface="Calibri"/>
                  </a:rPr>
                  <a:t>Высокий уровень организации деятельности</a:t>
                </a:r>
                <a:endParaRPr b="0" lang="ru-RU" sz="1800" spc="-1" strike="noStrike">
                  <a:solidFill>
                    <a:srgbClr val="000000"/>
                  </a:solidFill>
                  <a:latin typeface="Arial"/>
                </a:endParaRPr>
              </a:p>
              <a:p>
                <a:pPr lvl="1" marL="393840" indent="-285840">
                  <a:lnSpc>
                    <a:spcPct val="80000"/>
                  </a:lnSpc>
                  <a:spcBef>
                    <a:spcPts val="601"/>
                  </a:spcBef>
                  <a:buClr>
                    <a:srgbClr val="014d6e"/>
                  </a:buClr>
                  <a:buFont typeface="Wingdings" charset="2"/>
                  <a:buChar char=""/>
                </a:pPr>
                <a:r>
                  <a:rPr b="0" lang="ru-RU" sz="1800" spc="-1" strike="noStrike">
                    <a:solidFill>
                      <a:srgbClr val="014d6e"/>
                    </a:solidFill>
                    <a:latin typeface="Calibri"/>
                  </a:rPr>
                  <a:t>Высокая и устойчивая работоспособность</a:t>
                </a:r>
                <a:endParaRPr b="0" lang="ru-RU" sz="1800" spc="-1" strike="noStrike">
                  <a:solidFill>
                    <a:srgbClr val="000000"/>
                  </a:solidFill>
                  <a:latin typeface="Arial"/>
                </a:endParaRPr>
              </a:p>
              <a:p>
                <a:pPr lvl="1" marL="393840" indent="-285840">
                  <a:lnSpc>
                    <a:spcPct val="80000"/>
                  </a:lnSpc>
                  <a:spcBef>
                    <a:spcPts val="601"/>
                  </a:spcBef>
                  <a:buClr>
                    <a:srgbClr val="014d6e"/>
                  </a:buClr>
                  <a:buFont typeface="Wingdings" charset="2"/>
                  <a:buChar char=""/>
                </a:pPr>
                <a:r>
                  <a:rPr b="0" lang="ru-RU" sz="1800" spc="-1" strike="noStrike">
                    <a:solidFill>
                      <a:srgbClr val="014d6e"/>
                    </a:solidFill>
                    <a:latin typeface="Calibri"/>
                  </a:rPr>
                  <a:t>Высокий уровень концентрации внимания, произвольности </a:t>
                </a:r>
                <a:endParaRPr b="0" lang="ru-RU" sz="1800" spc="-1" strike="noStrike">
                  <a:solidFill>
                    <a:srgbClr val="000000"/>
                  </a:solidFill>
                  <a:latin typeface="Arial"/>
                </a:endParaRPr>
              </a:p>
              <a:p>
                <a:pPr lvl="1" marL="393840" indent="-285840">
                  <a:lnSpc>
                    <a:spcPct val="80000"/>
                  </a:lnSpc>
                  <a:spcBef>
                    <a:spcPts val="601"/>
                  </a:spcBef>
                  <a:buClr>
                    <a:srgbClr val="014d6e"/>
                  </a:buClr>
                  <a:buFont typeface="Wingdings" charset="2"/>
                  <a:buChar char=""/>
                </a:pPr>
                <a:r>
                  <a:rPr b="0" lang="ru-RU" sz="1800" spc="-1" strike="noStrike">
                    <a:solidFill>
                      <a:srgbClr val="014d6e"/>
                    </a:solidFill>
                    <a:latin typeface="Calibri"/>
                  </a:rPr>
                  <a:t>Четкость и структурированность мышления, комбинаторность</a:t>
                </a:r>
                <a:endParaRPr b="0" lang="ru-RU" sz="1800" spc="-1" strike="noStrike">
                  <a:solidFill>
                    <a:srgbClr val="000000"/>
                  </a:solidFill>
                  <a:latin typeface="Arial"/>
                </a:endParaRPr>
              </a:p>
              <a:p>
                <a:pPr lvl="1" marL="393840" indent="-285840">
                  <a:lnSpc>
                    <a:spcPct val="80000"/>
                  </a:lnSpc>
                  <a:spcBef>
                    <a:spcPts val="601"/>
                  </a:spcBef>
                  <a:buClr>
                    <a:srgbClr val="014d6e"/>
                  </a:buClr>
                  <a:buFont typeface="Wingdings" charset="2"/>
                  <a:buChar char=""/>
                </a:pPr>
                <a:r>
                  <a:rPr b="0" lang="ru-RU" sz="1800" spc="-1" strike="noStrike">
                    <a:solidFill>
                      <a:srgbClr val="014d6e"/>
                    </a:solidFill>
                    <a:latin typeface="Calibri"/>
                  </a:rPr>
                  <a:t>Сформированность внутреннего плана действий </a:t>
                </a:r>
                <a:endParaRPr b="0" lang="ru-RU" sz="1800" spc="-1" strike="noStrike">
                  <a:solidFill>
                    <a:srgbClr val="000000"/>
                  </a:solidFill>
                  <a:latin typeface="Arial"/>
                </a:endParaRPr>
              </a:p>
              <a:p>
                <a:pPr>
                  <a:lnSpc>
                    <a:spcPct val="10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algn="l" pos="0"/>
                  </a:tabLst>
                </a:pPr>
                <a:endParaRPr b="0" lang="ru-RU" sz="14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513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715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ru-RU" sz="3730" spc="-1" strike="noStrike">
                <a:solidFill>
                  <a:schemeClr val="accent6"/>
                </a:solidFill>
                <a:latin typeface="Calibri"/>
              </a:rPr>
              <a:t>Познавательные трудности:</a:t>
            </a:r>
            <a:endParaRPr b="0" lang="ru-RU" sz="373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514" name="Group 43"/>
          <p:cNvGrpSpPr/>
          <p:nvPr/>
        </p:nvGrpSpPr>
        <p:grpSpPr>
          <a:xfrm>
            <a:off x="4728960" y="1402200"/>
            <a:ext cx="2733840" cy="4805280"/>
            <a:chOff x="4728960" y="1402200"/>
            <a:chExt cx="2733840" cy="4805280"/>
          </a:xfrm>
        </p:grpSpPr>
        <p:grpSp>
          <p:nvGrpSpPr>
            <p:cNvPr id="515" name="Group 43"/>
            <p:cNvGrpSpPr/>
            <p:nvPr/>
          </p:nvGrpSpPr>
          <p:grpSpPr>
            <a:xfrm>
              <a:off x="4728960" y="1402200"/>
              <a:ext cx="2560320" cy="2560320"/>
              <a:chOff x="4728960" y="1402200"/>
              <a:chExt cx="2560320" cy="2560320"/>
            </a:xfrm>
          </p:grpSpPr>
          <p:sp>
            <p:nvSpPr>
              <p:cNvPr id="516" name="Oval 34"/>
              <p:cNvSpPr/>
              <p:nvPr/>
            </p:nvSpPr>
            <p:spPr>
              <a:xfrm>
                <a:off x="4728960" y="1402200"/>
                <a:ext cx="2560320" cy="256032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plastic">
                <a:bevelT w="0" h="190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517" name="Oval 35"/>
              <p:cNvSpPr/>
              <p:nvPr/>
            </p:nvSpPr>
            <p:spPr>
              <a:xfrm>
                <a:off x="4963680" y="1636920"/>
                <a:ext cx="2091240" cy="20912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plastic">
                <a:bevelT w="0" h="190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518" name="Oval 36"/>
              <p:cNvSpPr/>
              <p:nvPr/>
            </p:nvSpPr>
            <p:spPr>
              <a:xfrm>
                <a:off x="5164200" y="1837440"/>
                <a:ext cx="1689840" cy="168984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plastic">
                <a:bevelT w="0" h="190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519" name="Oval 40"/>
              <p:cNvSpPr/>
              <p:nvPr/>
            </p:nvSpPr>
            <p:spPr>
              <a:xfrm>
                <a:off x="5401800" y="2075040"/>
                <a:ext cx="1215000" cy="1215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plastic">
                <a:bevelT w="0" h="190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520" name="Oval 41"/>
              <p:cNvSpPr/>
              <p:nvPr/>
            </p:nvSpPr>
            <p:spPr>
              <a:xfrm>
                <a:off x="5607720" y="2280960"/>
                <a:ext cx="803160" cy="80316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plastic">
                <a:bevelT w="0" h="190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521" name="Oval 42"/>
              <p:cNvSpPr/>
              <p:nvPr/>
            </p:nvSpPr>
            <p:spPr>
              <a:xfrm>
                <a:off x="5790240" y="2463480"/>
                <a:ext cx="437760" cy="43776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plastic">
                <a:bevelT w="0" h="190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sp>
          <p:nvSpPr>
            <p:cNvPr id="522" name="Freeform 18"/>
            <p:cNvSpPr/>
            <p:nvPr/>
          </p:nvSpPr>
          <p:spPr>
            <a:xfrm flipV="1">
              <a:off x="4758840" y="2721600"/>
              <a:ext cx="2703960" cy="3485160"/>
            </a:xfrm>
            <a:custGeom>
              <a:avLst/>
              <a:gdLst>
                <a:gd name="textAreaLeft" fmla="*/ 0 w 2703960"/>
                <a:gd name="textAreaRight" fmla="*/ 2704320 w 2703960"/>
                <a:gd name="textAreaTop" fmla="*/ -360 h 3485160"/>
                <a:gd name="textAreaBottom" fmla="*/ 3485160 h 3485160"/>
              </a:gdLst>
              <a:ahLst/>
              <a:rect l="textAreaLeft" t="textAreaTop" r="textAreaRight" b="textAreaBottom"/>
              <a:pathLst>
                <a:path w="2675097" h="4210050">
                  <a:moveTo>
                    <a:pt x="50647" y="3266049"/>
                  </a:moveTo>
                  <a:lnTo>
                    <a:pt x="533400" y="3266049"/>
                  </a:lnTo>
                  <a:lnTo>
                    <a:pt x="0" y="0"/>
                  </a:lnTo>
                  <a:lnTo>
                    <a:pt x="2675097" y="19050"/>
                  </a:lnTo>
                  <a:lnTo>
                    <a:pt x="1913097" y="3266049"/>
                  </a:lnTo>
                  <a:lnTo>
                    <a:pt x="2319650" y="3266049"/>
                  </a:lnTo>
                  <a:lnTo>
                    <a:pt x="1223249" y="4210050"/>
                  </a:lnTo>
                  <a:lnTo>
                    <a:pt x="50647" y="3266049"/>
                  </a:lnTo>
                  <a:close/>
                </a:path>
              </a:pathLst>
            </a:custGeom>
            <a:gradFill rotWithShape="0">
              <a:gsLst>
                <a:gs pos="0">
                  <a:srgbClr val="0779b7"/>
                </a:gs>
                <a:gs pos="100000">
                  <a:srgbClr val="6bc2ed"/>
                </a:gs>
              </a:gsLst>
              <a:lin ang="10800000"/>
            </a:gradFill>
            <a:ln>
              <a:noFill/>
            </a:ln>
            <a:effectLst>
              <a:outerShdw algn="t" blurRad="76320" dir="5400000" dist="38160" rotWithShape="0">
                <a:srgbClr val="000000">
                  <a:alpha val="66000"/>
                </a:srgbClr>
              </a:outerShdw>
            </a:effectLst>
            <a:scene3d>
              <a:camera fov="6000000" prst="perspectiveRelaxed"/>
              <a:lightRig dir="t" rig="flat"/>
            </a:scene3d>
            <a:sp3d prstMaterial="powder">
              <a:bevelT w="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endParaRPr b="0" lang="en-US" sz="2400" spc="-1" strike="noStrike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523" name="Rectangle 44"/>
          <p:cNvSpPr/>
          <p:nvPr/>
        </p:nvSpPr>
        <p:spPr>
          <a:xfrm>
            <a:off x="4848480" y="5184360"/>
            <a:ext cx="2206440" cy="37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1870" spc="-1" strike="noStrike">
                <a:solidFill>
                  <a:srgbClr val="ffffff"/>
                </a:solidFill>
                <a:latin typeface="Arial"/>
              </a:rPr>
              <a:t>ТРУДНОСТИ</a:t>
            </a:r>
            <a:endParaRPr b="0" lang="ru-RU" sz="187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9d9d9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715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ru-RU" sz="3730" spc="-1" strike="noStrike">
                <a:solidFill>
                  <a:srgbClr val="595959"/>
                </a:solidFill>
                <a:latin typeface="Calibri"/>
              </a:rPr>
              <a:t>Личностные трудности</a:t>
            </a:r>
            <a:endParaRPr b="0" lang="ru-RU" sz="373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5" name="Rectangle 9"/>
          <p:cNvSpPr/>
          <p:nvPr/>
        </p:nvSpPr>
        <p:spPr>
          <a:xfrm rot="297600">
            <a:off x="1224720" y="1447920"/>
            <a:ext cx="4321440" cy="4645440"/>
          </a:xfrm>
          <a:prstGeom prst="rect">
            <a:avLst/>
          </a:prstGeom>
          <a:solidFill>
            <a:schemeClr val="tx2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26" name="Rectangle 10"/>
          <p:cNvSpPr/>
          <p:nvPr/>
        </p:nvSpPr>
        <p:spPr>
          <a:xfrm>
            <a:off x="1204560" y="1455480"/>
            <a:ext cx="4321440" cy="4645440"/>
          </a:xfrm>
          <a:prstGeom prst="rect">
            <a:avLst/>
          </a:prstGeom>
          <a:gradFill rotWithShape="0">
            <a:gsLst>
              <a:gs pos="0">
                <a:srgbClr val="033c5b"/>
              </a:gs>
              <a:gs pos="100000">
                <a:srgbClr val="055b89"/>
              </a:gs>
            </a:gsLst>
            <a:lin ang="189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14040" rIns="914040" tIns="91440" bIns="91440" anchor="ctr" anchorCtr="1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7" name="TextBox 6"/>
          <p:cNvSpPr/>
          <p:nvPr/>
        </p:nvSpPr>
        <p:spPr>
          <a:xfrm>
            <a:off x="1900080" y="3026160"/>
            <a:ext cx="3130560" cy="21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lvl="1" marL="285840" indent="-28584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ffffff"/>
              </a:buClr>
              <a:buFont typeface="Wingdings" charset="2"/>
              <a:buChar char=""/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Недостаток информации о процедуре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1" marL="285840" indent="-28584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ffffff"/>
              </a:buClr>
              <a:buFont typeface="Wingdings" charset="2"/>
              <a:buChar char=""/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Отсутствие возможности получить поддержку взрослых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8" name="Rounded Rectangle 5"/>
          <p:cNvSpPr/>
          <p:nvPr/>
        </p:nvSpPr>
        <p:spPr>
          <a:xfrm>
            <a:off x="1677600" y="2057760"/>
            <a:ext cx="3275280" cy="6091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innerShdw blurRad="38100" dir="16200000" dist="50800">
              <a:srgbClr val="000000">
                <a:alpha val="23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2000" spc="-1" strike="noStrike">
                <a:solidFill>
                  <a:srgbClr val="262626"/>
                </a:solidFill>
                <a:latin typeface="Arial"/>
              </a:rPr>
              <a:t>Причины личностных трудностей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29" name="Group 11"/>
          <p:cNvGrpSpPr/>
          <p:nvPr/>
        </p:nvGrpSpPr>
        <p:grpSpPr>
          <a:xfrm>
            <a:off x="6228360" y="1270080"/>
            <a:ext cx="4707000" cy="5001840"/>
            <a:chOff x="6228360" y="1270080"/>
            <a:chExt cx="4707000" cy="5001840"/>
          </a:xfrm>
        </p:grpSpPr>
        <p:grpSp>
          <p:nvGrpSpPr>
            <p:cNvPr id="530" name="Group 34"/>
            <p:cNvGrpSpPr/>
            <p:nvPr/>
          </p:nvGrpSpPr>
          <p:grpSpPr>
            <a:xfrm>
              <a:off x="6228360" y="1270080"/>
              <a:ext cx="4707000" cy="5001840"/>
              <a:chOff x="6228360" y="1270080"/>
              <a:chExt cx="4707000" cy="5001840"/>
            </a:xfrm>
          </p:grpSpPr>
          <p:grpSp>
            <p:nvGrpSpPr>
              <p:cNvPr id="531" name="Group 33"/>
              <p:cNvGrpSpPr/>
              <p:nvPr/>
            </p:nvGrpSpPr>
            <p:grpSpPr>
              <a:xfrm>
                <a:off x="6228360" y="1270080"/>
                <a:ext cx="4707000" cy="5001840"/>
                <a:chOff x="6228360" y="1270080"/>
                <a:chExt cx="4707000" cy="5001840"/>
              </a:xfrm>
            </p:grpSpPr>
            <p:sp>
              <p:nvSpPr>
                <p:cNvPr id="532" name="Rectangle 19"/>
                <p:cNvSpPr/>
                <p:nvPr/>
              </p:nvSpPr>
              <p:spPr>
                <a:xfrm rot="297600">
                  <a:off x="6420960" y="1447920"/>
                  <a:ext cx="4321440" cy="464544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</a:tabLst>
                  </a:pPr>
                  <a:endParaRPr b="0" lang="en-US" sz="24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533" name="Rectangle 20"/>
                <p:cNvSpPr/>
                <p:nvPr/>
              </p:nvSpPr>
              <p:spPr>
                <a:xfrm>
                  <a:off x="6400800" y="1455480"/>
                  <a:ext cx="4321440" cy="4645440"/>
                </a:xfrm>
                <a:prstGeom prst="rect">
                  <a:avLst/>
                </a:prstGeom>
                <a:gradFill rotWithShape="0">
                  <a:gsLst>
                    <a:gs pos="0">
                      <a:srgbClr val="d9d9d9"/>
                    </a:gs>
                    <a:gs pos="100000">
                      <a:srgbClr val="f1f1f1"/>
                    </a:gs>
                  </a:gsLst>
                  <a:lin ang="162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</a:tabLst>
                  </a:pPr>
                  <a:endParaRPr b="0" lang="en-US" sz="24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534" name="TextBox 16"/>
              <p:cNvSpPr/>
              <p:nvPr/>
            </p:nvSpPr>
            <p:spPr>
              <a:xfrm>
                <a:off x="7010280" y="3147840"/>
                <a:ext cx="2970720" cy="20624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spAutoFit/>
              </a:bodyPr>
              <a:p>
                <a:pPr lvl="1" marL="285840" indent="-285840">
                  <a:lnSpc>
                    <a:spcPct val="90000"/>
                  </a:lnSpc>
                  <a:buClr>
                    <a:srgbClr val="262626"/>
                  </a:buClr>
                  <a:buFont typeface="Wingdings" charset="2"/>
                  <a:buChar char=""/>
                </a:pPr>
                <a:r>
                  <a:rPr b="0" lang="ru-RU" sz="1800" spc="-1" strike="noStrike">
                    <a:solidFill>
                      <a:srgbClr val="262626"/>
                    </a:solidFill>
                    <a:latin typeface="Arial"/>
                  </a:rPr>
                  <a:t>повышенный уровень тревоги учащихся на экзамене  </a:t>
                </a:r>
                <a:endParaRPr b="0" lang="ru-RU" sz="1800" spc="-1" strike="noStrike">
                  <a:solidFill>
                    <a:srgbClr val="000000"/>
                  </a:solidFill>
                  <a:latin typeface="Arial"/>
                </a:endParaRPr>
              </a:p>
              <a:p>
                <a:pPr>
                  <a:lnSpc>
                    <a:spcPct val="9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</a:endParaRPr>
              </a:p>
              <a:p>
                <a:pPr lvl="1" marL="285840" indent="-285840">
                  <a:lnSpc>
                    <a:spcPct val="90000"/>
                  </a:lnSpc>
                  <a:buClr>
                    <a:srgbClr val="262626"/>
                  </a:buClr>
                  <a:buFont typeface="Wingdings" charset="2"/>
                  <a:buChar char=""/>
                </a:pPr>
                <a:r>
                  <a:rPr b="0" lang="ru-RU" sz="1800" spc="-1" strike="noStrike">
                    <a:solidFill>
                      <a:srgbClr val="262626"/>
                    </a:solidFill>
                    <a:latin typeface="Arial"/>
                  </a:rPr>
                  <a:t>сниженный уровень концентрации внимания и работоспособности </a:t>
                </a:r>
                <a:endParaRPr b="0" lang="ru-RU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535" name="Rounded Rectangle 13"/>
            <p:cNvSpPr/>
            <p:nvPr/>
          </p:nvSpPr>
          <p:spPr>
            <a:xfrm>
              <a:off x="6857640" y="1853640"/>
              <a:ext cx="3275280" cy="81324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38100" dir="16200000" dist="50800">
                <a:srgbClr val="000000">
                  <a:alpha val="23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2000" spc="-1" strike="noStrike">
                  <a:solidFill>
                    <a:srgbClr val="262626"/>
                  </a:solidFill>
                  <a:latin typeface="Arial"/>
                </a:rPr>
                <a:t>Основное проявление личностных трудностей</a:t>
              </a:r>
              <a:endParaRPr b="0" lang="ru-RU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536" name="Bent-Up Arrow 22"/>
          <p:cNvSpPr/>
          <p:nvPr/>
        </p:nvSpPr>
        <p:spPr>
          <a:xfrm>
            <a:off x="5520240" y="4114800"/>
            <a:ext cx="1401840" cy="1370880"/>
          </a:xfrm>
          <a:prstGeom prst="bentUpArrow">
            <a:avLst>
              <a:gd name="adj1" fmla="val 34356"/>
              <a:gd name="adj2" fmla="val 37281"/>
              <a:gd name="adj3" fmla="val 34357"/>
            </a:avLst>
          </a:prstGeom>
          <a:gradFill rotWithShape="0">
            <a:gsLst>
              <a:gs pos="0">
                <a:srgbClr val="033c5b"/>
              </a:gs>
              <a:gs pos="100000">
                <a:srgbClr val="055b89"/>
              </a:gs>
            </a:gsLst>
            <a:lin ang="189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14040" rIns="914040" tIns="91440" bIns="91440" anchor="ctr" anchorCtr="1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7" name="Bent-Up Arrow 23"/>
          <p:cNvSpPr/>
          <p:nvPr/>
        </p:nvSpPr>
        <p:spPr>
          <a:xfrm rot="10800000">
            <a:off x="4997520" y="2134440"/>
            <a:ext cx="1401840" cy="1370880"/>
          </a:xfrm>
          <a:prstGeom prst="bentUpArrow">
            <a:avLst>
              <a:gd name="adj1" fmla="val 34356"/>
              <a:gd name="adj2" fmla="val 37281"/>
              <a:gd name="adj3" fmla="val 34357"/>
            </a:avLst>
          </a:prstGeom>
          <a:gradFill rotWithShape="0">
            <a:gsLst>
              <a:gs pos="0">
                <a:srgbClr val="bfbfbf"/>
              </a:gs>
              <a:gs pos="100000">
                <a:srgbClr val="f1f1f1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9d9d9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PlaceHolder 1"/>
          <p:cNvSpPr>
            <a:spLocks noGrp="1"/>
          </p:cNvSpPr>
          <p:nvPr>
            <p:ph type="title"/>
          </p:nvPr>
        </p:nvSpPr>
        <p:spPr>
          <a:xfrm>
            <a:off x="286560" y="260280"/>
            <a:ext cx="10972440" cy="715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ru-RU" sz="3730" spc="-1" strike="noStrike">
                <a:solidFill>
                  <a:srgbClr val="595959"/>
                </a:solidFill>
                <a:latin typeface="Calibri"/>
              </a:rPr>
              <a:t>Процессуальные трудности</a:t>
            </a:r>
            <a:endParaRPr b="0" lang="ru-RU" sz="373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539" name="Group 6"/>
          <p:cNvGrpSpPr/>
          <p:nvPr/>
        </p:nvGrpSpPr>
        <p:grpSpPr>
          <a:xfrm>
            <a:off x="6231960" y="-278280"/>
            <a:ext cx="3229920" cy="3229920"/>
            <a:chOff x="6231960" y="-278280"/>
            <a:chExt cx="3229920" cy="3229920"/>
          </a:xfrm>
        </p:grpSpPr>
        <p:sp>
          <p:nvSpPr>
            <p:cNvPr id="540" name="8-Point Star 18"/>
            <p:cNvSpPr/>
            <p:nvPr/>
          </p:nvSpPr>
          <p:spPr>
            <a:xfrm flipV="1" rot="9224400">
              <a:off x="6640920" y="130680"/>
              <a:ext cx="2411640" cy="2411640"/>
            </a:xfrm>
            <a:custGeom>
              <a:avLst/>
              <a:gdLst>
                <a:gd name="textAreaLeft" fmla="*/ 0 w 2411640"/>
                <a:gd name="textAreaRight" fmla="*/ 2412000 w 2411640"/>
                <a:gd name="textAreaTop" fmla="*/ -360 h 2411640"/>
                <a:gd name="textAreaBottom" fmla="*/ 2411640 h 2411640"/>
              </a:gdLst>
              <a:ahLst/>
              <a:rect l="textAreaLeft" t="textAreaTop" r="textAreaRight" b="textAreaBottom"/>
              <a:pathLst>
                <a:path w="3040380" h="3040380">
                  <a:moveTo>
                    <a:pt x="1520190" y="971550"/>
                  </a:moveTo>
                  <a:cubicBezTo>
                    <a:pt x="1217184" y="971550"/>
                    <a:pt x="971550" y="1217184"/>
                    <a:pt x="971550" y="1520190"/>
                  </a:cubicBezTo>
                  <a:cubicBezTo>
                    <a:pt x="971550" y="1823196"/>
                    <a:pt x="1217184" y="2068830"/>
                    <a:pt x="1520190" y="2068830"/>
                  </a:cubicBezTo>
                  <a:cubicBezTo>
                    <a:pt x="1823196" y="2068830"/>
                    <a:pt x="2068830" y="1823196"/>
                    <a:pt x="2068830" y="1520190"/>
                  </a:cubicBezTo>
                  <a:cubicBezTo>
                    <a:pt x="2068830" y="1217184"/>
                    <a:pt x="1823196" y="971550"/>
                    <a:pt x="1520190" y="971550"/>
                  </a:cubicBezTo>
                  <a:close/>
                  <a:moveTo>
                    <a:pt x="1520190" y="0"/>
                  </a:moveTo>
                  <a:cubicBezTo>
                    <a:pt x="1586792" y="0"/>
                    <a:pt x="1652393" y="4283"/>
                    <a:pt x="1716539" y="14094"/>
                  </a:cubicBezTo>
                  <a:lnTo>
                    <a:pt x="1824743" y="350145"/>
                  </a:lnTo>
                  <a:cubicBezTo>
                    <a:pt x="1933334" y="374378"/>
                    <a:pt x="2037036" y="417195"/>
                    <a:pt x="2131002" y="478094"/>
                  </a:cubicBezTo>
                  <a:lnTo>
                    <a:pt x="2446152" y="316463"/>
                  </a:lnTo>
                  <a:cubicBezTo>
                    <a:pt x="2551357" y="395501"/>
                    <a:pt x="2644879" y="489023"/>
                    <a:pt x="2723917" y="594229"/>
                  </a:cubicBezTo>
                  <a:lnTo>
                    <a:pt x="2564636" y="904796"/>
                  </a:lnTo>
                  <a:cubicBezTo>
                    <a:pt x="2569646" y="911341"/>
                    <a:pt x="2573744" y="918462"/>
                    <a:pt x="2577779" y="925640"/>
                  </a:cubicBezTo>
                  <a:cubicBezTo>
                    <a:pt x="2630072" y="1018660"/>
                    <a:pt x="2668781" y="1115626"/>
                    <a:pt x="2689512" y="1215405"/>
                  </a:cubicBezTo>
                  <a:lnTo>
                    <a:pt x="3026287" y="1323842"/>
                  </a:lnTo>
                  <a:cubicBezTo>
                    <a:pt x="3036097" y="1387988"/>
                    <a:pt x="3040380" y="1453589"/>
                    <a:pt x="3040380" y="1520190"/>
                  </a:cubicBezTo>
                  <a:cubicBezTo>
                    <a:pt x="3040380" y="1586792"/>
                    <a:pt x="3036097" y="1652393"/>
                    <a:pt x="3026287" y="1716539"/>
                  </a:cubicBezTo>
                  <a:lnTo>
                    <a:pt x="2690239" y="1824742"/>
                  </a:lnTo>
                  <a:cubicBezTo>
                    <a:pt x="2666005" y="1933335"/>
                    <a:pt x="2623188" y="2037037"/>
                    <a:pt x="2562287" y="2131005"/>
                  </a:cubicBezTo>
                  <a:lnTo>
                    <a:pt x="2723917" y="2446152"/>
                  </a:lnTo>
                  <a:cubicBezTo>
                    <a:pt x="2644879" y="2551357"/>
                    <a:pt x="2551357" y="2644879"/>
                    <a:pt x="2446151" y="2723917"/>
                  </a:cubicBezTo>
                  <a:lnTo>
                    <a:pt x="2135585" y="2564637"/>
                  </a:lnTo>
                  <a:cubicBezTo>
                    <a:pt x="2129042" y="2569647"/>
                    <a:pt x="2121921" y="2573744"/>
                    <a:pt x="2114744" y="2577779"/>
                  </a:cubicBezTo>
                  <a:cubicBezTo>
                    <a:pt x="2021723" y="2630072"/>
                    <a:pt x="1924755" y="2668781"/>
                    <a:pt x="1824976" y="2689511"/>
                  </a:cubicBezTo>
                  <a:lnTo>
                    <a:pt x="1716539" y="3026287"/>
                  </a:lnTo>
                  <a:cubicBezTo>
                    <a:pt x="1652393" y="3036097"/>
                    <a:pt x="1586792" y="3040380"/>
                    <a:pt x="1520190" y="3040380"/>
                  </a:cubicBezTo>
                  <a:cubicBezTo>
                    <a:pt x="1453589" y="3040380"/>
                    <a:pt x="1387987" y="3036097"/>
                    <a:pt x="1323841" y="3026287"/>
                  </a:cubicBezTo>
                  <a:lnTo>
                    <a:pt x="1215638" y="2690237"/>
                  </a:lnTo>
                  <a:cubicBezTo>
                    <a:pt x="1107045" y="2666005"/>
                    <a:pt x="1003344" y="2623186"/>
                    <a:pt x="909378" y="2562286"/>
                  </a:cubicBezTo>
                  <a:lnTo>
                    <a:pt x="594229" y="2723917"/>
                  </a:lnTo>
                  <a:cubicBezTo>
                    <a:pt x="489023" y="2644879"/>
                    <a:pt x="395501" y="2551357"/>
                    <a:pt x="316463" y="2446152"/>
                  </a:cubicBezTo>
                  <a:lnTo>
                    <a:pt x="475745" y="2135582"/>
                  </a:lnTo>
                  <a:cubicBezTo>
                    <a:pt x="470736" y="2129039"/>
                    <a:pt x="466639" y="2121919"/>
                    <a:pt x="462604" y="2114742"/>
                  </a:cubicBezTo>
                  <a:cubicBezTo>
                    <a:pt x="410311" y="2021723"/>
                    <a:pt x="371603" y="1924756"/>
                    <a:pt x="350872" y="1824977"/>
                  </a:cubicBezTo>
                  <a:lnTo>
                    <a:pt x="14094" y="1716539"/>
                  </a:lnTo>
                  <a:cubicBezTo>
                    <a:pt x="4283" y="1652393"/>
                    <a:pt x="0" y="1586792"/>
                    <a:pt x="0" y="1520190"/>
                  </a:cubicBezTo>
                  <a:cubicBezTo>
                    <a:pt x="0" y="1453589"/>
                    <a:pt x="4283" y="1387988"/>
                    <a:pt x="14093" y="1323841"/>
                  </a:cubicBezTo>
                  <a:lnTo>
                    <a:pt x="350147" y="1215637"/>
                  </a:lnTo>
                  <a:cubicBezTo>
                    <a:pt x="374379" y="1107046"/>
                    <a:pt x="417197" y="1003347"/>
                    <a:pt x="478096" y="909381"/>
                  </a:cubicBezTo>
                  <a:lnTo>
                    <a:pt x="316464" y="594228"/>
                  </a:lnTo>
                  <a:cubicBezTo>
                    <a:pt x="395501" y="489023"/>
                    <a:pt x="489023" y="395501"/>
                    <a:pt x="594229" y="316463"/>
                  </a:cubicBezTo>
                  <a:lnTo>
                    <a:pt x="904800" y="475746"/>
                  </a:lnTo>
                  <a:cubicBezTo>
                    <a:pt x="911343" y="470736"/>
                    <a:pt x="918463" y="466639"/>
                    <a:pt x="925641" y="462604"/>
                  </a:cubicBezTo>
                  <a:cubicBezTo>
                    <a:pt x="1018661" y="410311"/>
                    <a:pt x="1115626" y="371603"/>
                    <a:pt x="1215403" y="350873"/>
                  </a:cubicBezTo>
                  <a:lnTo>
                    <a:pt x="1323841" y="14093"/>
                  </a:lnTo>
                  <a:cubicBezTo>
                    <a:pt x="1387988" y="4283"/>
                    <a:pt x="1453589" y="0"/>
                    <a:pt x="152019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numCol="1" spcCol="0" horzOverflow="overflow" vertOverflow="overflow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endParaRPr b="0" lang="en-US" sz="24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41" name="8-Point Star 6"/>
            <p:cNvSpPr/>
            <p:nvPr/>
          </p:nvSpPr>
          <p:spPr>
            <a:xfrm flipV="1" rot="9224400">
              <a:off x="6686640" y="175680"/>
              <a:ext cx="2320920" cy="2321280"/>
            </a:xfrm>
            <a:custGeom>
              <a:avLst/>
              <a:gdLst>
                <a:gd name="textAreaLeft" fmla="*/ 0 w 2320920"/>
                <a:gd name="textAreaRight" fmla="*/ 2321280 w 2320920"/>
                <a:gd name="textAreaTop" fmla="*/ 360 h 2321280"/>
                <a:gd name="textAreaBottom" fmla="*/ 2322000 h 2321280"/>
              </a:gdLst>
              <a:ahLst/>
              <a:rect l="textAreaLeft" t="textAreaTop" r="textAreaRight" b="textAreaBottom"/>
              <a:pathLst>
                <a:path w="1874520" h="1874520">
                  <a:moveTo>
                    <a:pt x="739496" y="595923"/>
                  </a:moveTo>
                  <a:cubicBezTo>
                    <a:pt x="550981" y="705145"/>
                    <a:pt x="486701" y="946509"/>
                    <a:pt x="595923" y="1135024"/>
                  </a:cubicBezTo>
                  <a:cubicBezTo>
                    <a:pt x="705145" y="1323539"/>
                    <a:pt x="946509" y="1387819"/>
                    <a:pt x="1135024" y="1278597"/>
                  </a:cubicBezTo>
                  <a:cubicBezTo>
                    <a:pt x="1323539" y="1169375"/>
                    <a:pt x="1387819" y="928011"/>
                    <a:pt x="1278597" y="739496"/>
                  </a:cubicBezTo>
                  <a:cubicBezTo>
                    <a:pt x="1169375" y="550981"/>
                    <a:pt x="928011" y="486701"/>
                    <a:pt x="739496" y="595923"/>
                  </a:cubicBezTo>
                  <a:close/>
                  <a:moveTo>
                    <a:pt x="349309" y="212809"/>
                  </a:moveTo>
                  <a:lnTo>
                    <a:pt x="549487" y="318071"/>
                  </a:lnTo>
                  <a:cubicBezTo>
                    <a:pt x="558730" y="311181"/>
                    <a:pt x="568662" y="305287"/>
                    <a:pt x="578782" y="299598"/>
                  </a:cubicBezTo>
                  <a:cubicBezTo>
                    <a:pt x="640907" y="264673"/>
                    <a:pt x="705951" y="239798"/>
                    <a:pt x="772822" y="227822"/>
                  </a:cubicBezTo>
                  <a:lnTo>
                    <a:pt x="842125" y="4804"/>
                  </a:lnTo>
                  <a:lnTo>
                    <a:pt x="937260" y="0"/>
                  </a:lnTo>
                  <a:cubicBezTo>
                    <a:pt x="969377" y="0"/>
                    <a:pt x="1001116" y="1615"/>
                    <a:pt x="1032398" y="4804"/>
                  </a:cubicBezTo>
                  <a:lnTo>
                    <a:pt x="1101417" y="226909"/>
                  </a:lnTo>
                  <a:cubicBezTo>
                    <a:pt x="1180333" y="242653"/>
                    <a:pt x="1255615" y="273607"/>
                    <a:pt x="1322618" y="319342"/>
                  </a:cubicBezTo>
                  <a:lnTo>
                    <a:pt x="1525213" y="212810"/>
                  </a:lnTo>
                  <a:cubicBezTo>
                    <a:pt x="1578197" y="250355"/>
                    <a:pt x="1624168" y="296326"/>
                    <a:pt x="1661713" y="349310"/>
                  </a:cubicBezTo>
                  <a:lnTo>
                    <a:pt x="1556452" y="549486"/>
                  </a:lnTo>
                  <a:cubicBezTo>
                    <a:pt x="1563341" y="558729"/>
                    <a:pt x="1569235" y="568662"/>
                    <a:pt x="1574924" y="578781"/>
                  </a:cubicBezTo>
                  <a:cubicBezTo>
                    <a:pt x="1609849" y="640906"/>
                    <a:pt x="1634724" y="705951"/>
                    <a:pt x="1646701" y="772822"/>
                  </a:cubicBezTo>
                  <a:lnTo>
                    <a:pt x="1869716" y="842124"/>
                  </a:lnTo>
                  <a:lnTo>
                    <a:pt x="1874520" y="937260"/>
                  </a:lnTo>
                  <a:cubicBezTo>
                    <a:pt x="1874520" y="969377"/>
                    <a:pt x="1872905" y="1001117"/>
                    <a:pt x="1869716" y="1032399"/>
                  </a:cubicBezTo>
                  <a:lnTo>
                    <a:pt x="1647613" y="1101417"/>
                  </a:lnTo>
                  <a:cubicBezTo>
                    <a:pt x="1631869" y="1180333"/>
                    <a:pt x="1600915" y="1255615"/>
                    <a:pt x="1555180" y="1322618"/>
                  </a:cubicBezTo>
                  <a:lnTo>
                    <a:pt x="1661712" y="1525211"/>
                  </a:lnTo>
                  <a:cubicBezTo>
                    <a:pt x="1624167" y="1578195"/>
                    <a:pt x="1578196" y="1624166"/>
                    <a:pt x="1525211" y="1661712"/>
                  </a:cubicBezTo>
                  <a:lnTo>
                    <a:pt x="1325036" y="1556451"/>
                  </a:lnTo>
                  <a:cubicBezTo>
                    <a:pt x="1315793" y="1563341"/>
                    <a:pt x="1305860" y="1569235"/>
                    <a:pt x="1295741" y="1574924"/>
                  </a:cubicBezTo>
                  <a:cubicBezTo>
                    <a:pt x="1233616" y="1609849"/>
                    <a:pt x="1168571" y="1634724"/>
                    <a:pt x="1101700" y="1646700"/>
                  </a:cubicBezTo>
                  <a:lnTo>
                    <a:pt x="1032398" y="1869716"/>
                  </a:lnTo>
                  <a:lnTo>
                    <a:pt x="937260" y="1874520"/>
                  </a:lnTo>
                  <a:cubicBezTo>
                    <a:pt x="905144" y="1874520"/>
                    <a:pt x="873405" y="1872905"/>
                    <a:pt x="842124" y="1869716"/>
                  </a:cubicBezTo>
                  <a:lnTo>
                    <a:pt x="773105" y="1647612"/>
                  </a:lnTo>
                  <a:cubicBezTo>
                    <a:pt x="694189" y="1631869"/>
                    <a:pt x="618908" y="1600914"/>
                    <a:pt x="551905" y="1555180"/>
                  </a:cubicBezTo>
                  <a:lnTo>
                    <a:pt x="349310" y="1661713"/>
                  </a:lnTo>
                  <a:cubicBezTo>
                    <a:pt x="296326" y="1624168"/>
                    <a:pt x="250355" y="1578197"/>
                    <a:pt x="212810" y="1525212"/>
                  </a:cubicBezTo>
                  <a:lnTo>
                    <a:pt x="318071" y="1325035"/>
                  </a:lnTo>
                  <a:cubicBezTo>
                    <a:pt x="311181" y="1315792"/>
                    <a:pt x="305287" y="1305860"/>
                    <a:pt x="299598" y="1295740"/>
                  </a:cubicBezTo>
                  <a:cubicBezTo>
                    <a:pt x="264673" y="1233616"/>
                    <a:pt x="239799" y="1168571"/>
                    <a:pt x="227822" y="1101700"/>
                  </a:cubicBezTo>
                  <a:lnTo>
                    <a:pt x="4804" y="1032398"/>
                  </a:lnTo>
                  <a:lnTo>
                    <a:pt x="0" y="937260"/>
                  </a:lnTo>
                  <a:cubicBezTo>
                    <a:pt x="0" y="905144"/>
                    <a:pt x="1616" y="873405"/>
                    <a:pt x="4804" y="842124"/>
                  </a:cubicBezTo>
                  <a:lnTo>
                    <a:pt x="226910" y="773105"/>
                  </a:lnTo>
                  <a:cubicBezTo>
                    <a:pt x="242653" y="694189"/>
                    <a:pt x="273608" y="618908"/>
                    <a:pt x="319342" y="551905"/>
                  </a:cubicBezTo>
                  <a:lnTo>
                    <a:pt x="212809" y="349309"/>
                  </a:lnTo>
                  <a:cubicBezTo>
                    <a:pt x="250354" y="296325"/>
                    <a:pt x="296325" y="250354"/>
                    <a:pt x="349309" y="212809"/>
                  </a:cubicBezTo>
                  <a:close/>
                </a:path>
              </a:pathLst>
            </a:custGeom>
            <a:gradFill rotWithShape="0">
              <a:gsLst>
                <a:gs pos="0">
                  <a:srgbClr val="558ed5"/>
                </a:gs>
                <a:gs pos="100000">
                  <a:srgbClr val="0779b7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endParaRPr b="0" lang="en-US" sz="24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42" name="8-Point Star 18"/>
            <p:cNvSpPr/>
            <p:nvPr/>
          </p:nvSpPr>
          <p:spPr>
            <a:xfrm flipV="1" rot="9224400">
              <a:off x="6566040" y="255600"/>
              <a:ext cx="1948680" cy="1965960"/>
            </a:xfrm>
            <a:custGeom>
              <a:avLst/>
              <a:gdLst>
                <a:gd name="textAreaLeft" fmla="*/ 0 w 1948680"/>
                <a:gd name="textAreaRight" fmla="*/ 1949040 w 1948680"/>
                <a:gd name="textAreaTop" fmla="*/ -360 h 1965960"/>
                <a:gd name="textAreaBottom" fmla="*/ 1965960 h 1965960"/>
              </a:gdLst>
              <a:ahLst/>
              <a:rect l="textAreaLeft" t="textAreaTop" r="textAreaRight" b="textAreaBottom"/>
              <a:pathLst>
                <a:path w="1793173" h="1809385">
                  <a:moveTo>
                    <a:pt x="540264" y="10286"/>
                  </a:moveTo>
                  <a:lnTo>
                    <a:pt x="683581" y="0"/>
                  </a:lnTo>
                  <a:cubicBezTo>
                    <a:pt x="732193" y="0"/>
                    <a:pt x="780076" y="3126"/>
                    <a:pt x="826897" y="10287"/>
                  </a:cubicBezTo>
                  <a:lnTo>
                    <a:pt x="905875" y="255572"/>
                  </a:lnTo>
                  <a:cubicBezTo>
                    <a:pt x="985136" y="273260"/>
                    <a:pt x="1060829" y="304512"/>
                    <a:pt x="1129415" y="348963"/>
                  </a:cubicBezTo>
                  <a:lnTo>
                    <a:pt x="1359444" y="230987"/>
                  </a:lnTo>
                  <a:cubicBezTo>
                    <a:pt x="1436234" y="288678"/>
                    <a:pt x="1504495" y="356940"/>
                    <a:pt x="1562186" y="433730"/>
                  </a:cubicBezTo>
                  <a:lnTo>
                    <a:pt x="1445926" y="660414"/>
                  </a:lnTo>
                  <a:cubicBezTo>
                    <a:pt x="1449583" y="665192"/>
                    <a:pt x="1452574" y="670389"/>
                    <a:pt x="1455519" y="675628"/>
                  </a:cubicBezTo>
                  <a:cubicBezTo>
                    <a:pt x="1493688" y="743524"/>
                    <a:pt x="1521942" y="814300"/>
                    <a:pt x="1537074" y="887129"/>
                  </a:cubicBezTo>
                  <a:lnTo>
                    <a:pt x="1782887" y="966278"/>
                  </a:lnTo>
                  <a:cubicBezTo>
                    <a:pt x="1790047" y="1013098"/>
                    <a:pt x="1793174" y="1060981"/>
                    <a:pt x="1793173" y="1109593"/>
                  </a:cubicBezTo>
                  <a:cubicBezTo>
                    <a:pt x="1793174" y="1158206"/>
                    <a:pt x="1790047" y="1206089"/>
                    <a:pt x="1782887" y="1252909"/>
                  </a:cubicBezTo>
                  <a:lnTo>
                    <a:pt x="1537604" y="1331887"/>
                  </a:lnTo>
                  <a:cubicBezTo>
                    <a:pt x="1519916" y="1411149"/>
                    <a:pt x="1488663" y="1486842"/>
                    <a:pt x="1444212" y="1555429"/>
                  </a:cubicBezTo>
                  <a:lnTo>
                    <a:pt x="1562186" y="1785457"/>
                  </a:lnTo>
                  <a:lnTo>
                    <a:pt x="1541415" y="1809385"/>
                  </a:lnTo>
                  <a:cubicBezTo>
                    <a:pt x="1282525" y="1763268"/>
                    <a:pt x="1028742" y="1654791"/>
                    <a:pt x="802157" y="1490156"/>
                  </a:cubicBezTo>
                  <a:cubicBezTo>
                    <a:pt x="965712" y="1441296"/>
                    <a:pt x="1084035" y="1289263"/>
                    <a:pt x="1084035" y="1109593"/>
                  </a:cubicBezTo>
                  <a:cubicBezTo>
                    <a:pt x="1084035" y="888428"/>
                    <a:pt x="904746" y="709138"/>
                    <a:pt x="683580" y="709138"/>
                  </a:cubicBezTo>
                  <a:cubicBezTo>
                    <a:pt x="508801" y="709138"/>
                    <a:pt x="360173" y="821108"/>
                    <a:pt x="307122" y="977792"/>
                  </a:cubicBezTo>
                  <a:cubicBezTo>
                    <a:pt x="149161" y="745008"/>
                    <a:pt x="47166" y="492202"/>
                    <a:pt x="0" y="237686"/>
                  </a:cubicBezTo>
                  <a:cubicBezTo>
                    <a:pt x="2290" y="235086"/>
                    <a:pt x="4999" y="233030"/>
                    <a:pt x="7717" y="230988"/>
                  </a:cubicBezTo>
                  <a:lnTo>
                    <a:pt x="234405" y="347249"/>
                  </a:lnTo>
                  <a:cubicBezTo>
                    <a:pt x="239180" y="343592"/>
                    <a:pt x="244378" y="340602"/>
                    <a:pt x="249617" y="337656"/>
                  </a:cubicBezTo>
                  <a:cubicBezTo>
                    <a:pt x="317512" y="299488"/>
                    <a:pt x="388287" y="271234"/>
                    <a:pt x="461115" y="256103"/>
                  </a:cubicBezTo>
                  <a:close/>
                </a:path>
              </a:pathLst>
            </a:custGeom>
            <a:gradFill rotWithShape="0">
              <a:gsLst>
                <a:gs pos="0">
                  <a:srgbClr val="ffffff">
                    <a:alpha val="10196"/>
                  </a:srgbClr>
                </a:gs>
                <a:gs pos="100000">
                  <a:srgbClr val="ffffff">
                    <a:alpha val="40000"/>
                  </a:srgbClr>
                </a:gs>
              </a:gsLst>
              <a:lin ang="147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numCol="1" spcCol="0" horzOverflow="overflow" vertOverflow="overflow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endParaRPr b="0" lang="en-US" sz="2400" spc="-1" strike="noStrike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543" name="Group 54"/>
          <p:cNvGrpSpPr/>
          <p:nvPr/>
        </p:nvGrpSpPr>
        <p:grpSpPr>
          <a:xfrm>
            <a:off x="379440" y="1847880"/>
            <a:ext cx="4054320" cy="3530880"/>
            <a:chOff x="379440" y="1847880"/>
            <a:chExt cx="4054320" cy="3530880"/>
          </a:xfrm>
        </p:grpSpPr>
        <p:sp>
          <p:nvSpPr>
            <p:cNvPr id="544" name="Rectangle 55"/>
            <p:cNvSpPr/>
            <p:nvPr/>
          </p:nvSpPr>
          <p:spPr>
            <a:xfrm>
              <a:off x="379440" y="1847880"/>
              <a:ext cx="4054320" cy="715680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3200" spc="-1" strike="noStrike">
                  <a:solidFill>
                    <a:srgbClr val="ffffff"/>
                  </a:solidFill>
                  <a:latin typeface="Calibri"/>
                </a:rPr>
                <a:t>Причины трудностей</a:t>
              </a:r>
              <a:endParaRPr b="0" lang="ru-RU" sz="32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5" name="Rectangle 56"/>
            <p:cNvSpPr/>
            <p:nvPr/>
          </p:nvSpPr>
          <p:spPr>
            <a:xfrm>
              <a:off x="379440" y="2563920"/>
              <a:ext cx="4054320" cy="2814840"/>
            </a:xfrm>
            <a:prstGeom prst="rect">
              <a:avLst/>
            </a:prstGeom>
            <a:gradFill rotWithShape="0">
              <a:gsLst>
                <a:gs pos="0">
                  <a:srgbClr val="f2f2f2"/>
                </a:gs>
                <a:gs pos="100000">
                  <a:srgbClr val="bfbfbf"/>
                </a:gs>
              </a:gsLst>
              <a:lin ang="5400000"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tIns="91440" bIns="91440" anchor="t">
              <a:noAutofit/>
            </a:bodyPr>
            <a:p>
              <a:pPr lvl="1" marL="343080" indent="-34308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buClr>
                  <a:srgbClr val="262626"/>
                </a:buClr>
                <a:buFont typeface="Wingdings" charset="2"/>
                <a:buChar char=""/>
              </a:pPr>
              <a:r>
                <a:rPr b="0" lang="ru-RU" sz="2400" spc="-1" strike="noStrike">
                  <a:solidFill>
                    <a:srgbClr val="262626"/>
                  </a:solidFill>
                  <a:latin typeface="Calibri"/>
                </a:rPr>
                <a:t>недостаточное знакомство с процедурой экзамена</a:t>
              </a:r>
              <a:endParaRPr b="0" lang="ru-RU" sz="2400" spc="-1" strike="noStrike">
                <a:solidFill>
                  <a:srgbClr val="000000"/>
                </a:solidFill>
                <a:latin typeface="Arial"/>
              </a:endParaRPr>
            </a:p>
            <a:p>
              <a:pPr lvl="1" marL="343080" indent="-34308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buClr>
                  <a:srgbClr val="262626"/>
                </a:buClr>
                <a:buFont typeface="Wingdings" charset="2"/>
                <a:buChar char=""/>
              </a:pPr>
              <a:r>
                <a:rPr b="0" lang="ru-RU" sz="2400" spc="-1" strike="noStrike">
                  <a:solidFill>
                    <a:srgbClr val="262626"/>
                  </a:solidFill>
                  <a:latin typeface="Calibri"/>
                </a:rPr>
                <a:t>отсутствие четкой стратегии деятельности</a:t>
              </a:r>
              <a:endParaRPr b="0" lang="ru-RU" sz="2400" spc="-1" strike="noStrike">
                <a:solidFill>
                  <a:srgbClr val="000000"/>
                </a:solidFill>
                <a:latin typeface="Arial"/>
              </a:endParaRPr>
            </a:p>
            <a:p>
              <a:pPr lvl="1" marL="343080" indent="-34308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buClr>
                  <a:srgbClr val="262626"/>
                </a:buClr>
                <a:buFont typeface="Wingdings" charset="2"/>
                <a:buChar char=""/>
              </a:pPr>
              <a:r>
                <a:rPr b="0" lang="ru-RU" sz="2400" spc="-1" strike="noStrike">
                  <a:solidFill>
                    <a:srgbClr val="262626"/>
                  </a:solidFill>
                  <a:latin typeface="Calibri"/>
                </a:rPr>
                <a:t>незнакомая обстановка, место</a:t>
              </a:r>
              <a:endParaRPr b="0" lang="ru-RU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546" name="Group 57"/>
          <p:cNvGrpSpPr/>
          <p:nvPr/>
        </p:nvGrpSpPr>
        <p:grpSpPr>
          <a:xfrm>
            <a:off x="5853240" y="2779200"/>
            <a:ext cx="5405760" cy="3552120"/>
            <a:chOff x="5853240" y="2779200"/>
            <a:chExt cx="5405760" cy="3552120"/>
          </a:xfrm>
        </p:grpSpPr>
        <p:sp>
          <p:nvSpPr>
            <p:cNvPr id="547" name="Rectangle 58"/>
            <p:cNvSpPr/>
            <p:nvPr/>
          </p:nvSpPr>
          <p:spPr>
            <a:xfrm>
              <a:off x="5853240" y="2779200"/>
              <a:ext cx="5405760" cy="649440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3200" spc="-1" strike="noStrike">
                  <a:solidFill>
                    <a:srgbClr val="ffffff"/>
                  </a:solidFill>
                  <a:latin typeface="Calibri"/>
                </a:rPr>
                <a:t>Виды трудностей</a:t>
              </a:r>
              <a:endParaRPr b="0" lang="ru-RU" sz="32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8" name="Rectangle 59"/>
            <p:cNvSpPr/>
            <p:nvPr/>
          </p:nvSpPr>
          <p:spPr>
            <a:xfrm>
              <a:off x="5853240" y="3583080"/>
              <a:ext cx="5405760" cy="2748240"/>
            </a:xfrm>
            <a:prstGeom prst="rect">
              <a:avLst/>
            </a:prstGeom>
            <a:gradFill rotWithShape="0">
              <a:gsLst>
                <a:gs pos="0">
                  <a:srgbClr val="f2f2f2"/>
                </a:gs>
                <a:gs pos="100000">
                  <a:srgbClr val="bfbfbf"/>
                </a:gs>
              </a:gsLst>
              <a:lin ang="5400000"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tIns="91440" bIns="91440" anchor="t">
              <a:noAutofit/>
            </a:bodyPr>
            <a:p>
              <a:pPr lvl="1" marL="343080" indent="-34308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buClr>
                  <a:srgbClr val="014d6e"/>
                </a:buClr>
                <a:buFont typeface="Wingdings" charset="2"/>
                <a:buChar char=""/>
              </a:pPr>
              <a:r>
                <a:rPr b="0" lang="ru-RU" sz="2400" spc="-1" strike="noStrike">
                  <a:solidFill>
                    <a:schemeClr val="accent2">
                      <a:lumMod val="50000"/>
                    </a:schemeClr>
                  </a:solidFill>
                  <a:latin typeface="Calibri"/>
                </a:rPr>
                <a:t>трудности, связанные со спецификой фиксирования ответов </a:t>
              </a:r>
              <a:endParaRPr b="0" lang="ru-RU" sz="2400" spc="-1" strike="noStrike">
                <a:solidFill>
                  <a:srgbClr val="000000"/>
                </a:solidFill>
                <a:latin typeface="Arial"/>
              </a:endParaRPr>
            </a:p>
            <a:p>
              <a:pPr lvl="1" marL="343080" indent="-34308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buClr>
                  <a:srgbClr val="014d6e"/>
                </a:buClr>
                <a:buFont typeface="Wingdings" charset="2"/>
                <a:buChar char=""/>
              </a:pPr>
              <a:r>
                <a:rPr b="0" lang="ru-RU" sz="2400" spc="-1" strike="noStrike">
                  <a:solidFill>
                    <a:schemeClr val="accent2">
                      <a:lumMod val="50000"/>
                    </a:schemeClr>
                  </a:solidFill>
                  <a:latin typeface="Calibri"/>
                </a:rPr>
                <a:t>трудности, связанные с ролью взрослого </a:t>
              </a:r>
              <a:endParaRPr b="0" lang="ru-RU" sz="2400" spc="-1" strike="noStrike">
                <a:solidFill>
                  <a:srgbClr val="000000"/>
                </a:solidFill>
                <a:latin typeface="Arial"/>
              </a:endParaRPr>
            </a:p>
            <a:p>
              <a:pPr lvl="1" marL="343080" indent="-34308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buClr>
                  <a:srgbClr val="014d6e"/>
                </a:buClr>
                <a:buFont typeface="Wingdings" charset="2"/>
                <a:buChar char=""/>
              </a:pPr>
              <a:r>
                <a:rPr b="0" lang="ru-RU" sz="2400" spc="-1" strike="noStrike">
                  <a:solidFill>
                    <a:schemeClr val="accent2">
                      <a:lumMod val="50000"/>
                    </a:schemeClr>
                  </a:solidFill>
                  <a:latin typeface="Calibri"/>
                </a:rPr>
                <a:t>трудности, связанные с критериями оценки </a:t>
              </a:r>
              <a:endParaRPr b="0" lang="ru-RU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549" name="Group 66"/>
          <p:cNvGrpSpPr/>
          <p:nvPr/>
        </p:nvGrpSpPr>
        <p:grpSpPr>
          <a:xfrm>
            <a:off x="4941000" y="676800"/>
            <a:ext cx="1664640" cy="1664640"/>
            <a:chOff x="4941000" y="676800"/>
            <a:chExt cx="1664640" cy="1664640"/>
          </a:xfrm>
        </p:grpSpPr>
        <p:sp>
          <p:nvSpPr>
            <p:cNvPr id="550" name="8-Point Star 18"/>
            <p:cNvSpPr/>
            <p:nvPr/>
          </p:nvSpPr>
          <p:spPr>
            <a:xfrm flipV="1" rot="9000600">
              <a:off x="5163840" y="899640"/>
              <a:ext cx="1218600" cy="1218600"/>
            </a:xfrm>
            <a:custGeom>
              <a:avLst/>
              <a:gdLst>
                <a:gd name="textAreaLeft" fmla="*/ 0 w 1218600"/>
                <a:gd name="textAreaRight" fmla="*/ 1218960 w 1218600"/>
                <a:gd name="textAreaTop" fmla="*/ -360 h 1218600"/>
                <a:gd name="textAreaBottom" fmla="*/ 1218600 h 1218600"/>
              </a:gdLst>
              <a:ahLst/>
              <a:rect l="textAreaLeft" t="textAreaTop" r="textAreaRight" b="textAreaBottom"/>
              <a:pathLst>
                <a:path w="3040380" h="3040380">
                  <a:moveTo>
                    <a:pt x="1520190" y="971550"/>
                  </a:moveTo>
                  <a:cubicBezTo>
                    <a:pt x="1217184" y="971550"/>
                    <a:pt x="971550" y="1217184"/>
                    <a:pt x="971550" y="1520190"/>
                  </a:cubicBezTo>
                  <a:cubicBezTo>
                    <a:pt x="971550" y="1823196"/>
                    <a:pt x="1217184" y="2068830"/>
                    <a:pt x="1520190" y="2068830"/>
                  </a:cubicBezTo>
                  <a:cubicBezTo>
                    <a:pt x="1823196" y="2068830"/>
                    <a:pt x="2068830" y="1823196"/>
                    <a:pt x="2068830" y="1520190"/>
                  </a:cubicBezTo>
                  <a:cubicBezTo>
                    <a:pt x="2068830" y="1217184"/>
                    <a:pt x="1823196" y="971550"/>
                    <a:pt x="1520190" y="971550"/>
                  </a:cubicBezTo>
                  <a:close/>
                  <a:moveTo>
                    <a:pt x="1520190" y="0"/>
                  </a:moveTo>
                  <a:cubicBezTo>
                    <a:pt x="1586792" y="0"/>
                    <a:pt x="1652393" y="4283"/>
                    <a:pt x="1716539" y="14094"/>
                  </a:cubicBezTo>
                  <a:lnTo>
                    <a:pt x="1824743" y="350145"/>
                  </a:lnTo>
                  <a:cubicBezTo>
                    <a:pt x="1933334" y="374378"/>
                    <a:pt x="2037036" y="417195"/>
                    <a:pt x="2131002" y="478094"/>
                  </a:cubicBezTo>
                  <a:lnTo>
                    <a:pt x="2446152" y="316463"/>
                  </a:lnTo>
                  <a:cubicBezTo>
                    <a:pt x="2551357" y="395501"/>
                    <a:pt x="2644879" y="489023"/>
                    <a:pt x="2723917" y="594229"/>
                  </a:cubicBezTo>
                  <a:lnTo>
                    <a:pt x="2564636" y="904796"/>
                  </a:lnTo>
                  <a:cubicBezTo>
                    <a:pt x="2569646" y="911341"/>
                    <a:pt x="2573744" y="918462"/>
                    <a:pt x="2577779" y="925640"/>
                  </a:cubicBezTo>
                  <a:cubicBezTo>
                    <a:pt x="2630072" y="1018660"/>
                    <a:pt x="2668781" y="1115626"/>
                    <a:pt x="2689512" y="1215405"/>
                  </a:cubicBezTo>
                  <a:lnTo>
                    <a:pt x="3026287" y="1323842"/>
                  </a:lnTo>
                  <a:cubicBezTo>
                    <a:pt x="3036097" y="1387988"/>
                    <a:pt x="3040380" y="1453589"/>
                    <a:pt x="3040380" y="1520190"/>
                  </a:cubicBezTo>
                  <a:cubicBezTo>
                    <a:pt x="3040380" y="1586792"/>
                    <a:pt x="3036097" y="1652393"/>
                    <a:pt x="3026287" y="1716539"/>
                  </a:cubicBezTo>
                  <a:lnTo>
                    <a:pt x="2690239" y="1824742"/>
                  </a:lnTo>
                  <a:cubicBezTo>
                    <a:pt x="2666005" y="1933335"/>
                    <a:pt x="2623188" y="2037037"/>
                    <a:pt x="2562287" y="2131005"/>
                  </a:cubicBezTo>
                  <a:lnTo>
                    <a:pt x="2723917" y="2446152"/>
                  </a:lnTo>
                  <a:cubicBezTo>
                    <a:pt x="2644879" y="2551357"/>
                    <a:pt x="2551357" y="2644879"/>
                    <a:pt x="2446151" y="2723917"/>
                  </a:cubicBezTo>
                  <a:lnTo>
                    <a:pt x="2135585" y="2564637"/>
                  </a:lnTo>
                  <a:cubicBezTo>
                    <a:pt x="2129042" y="2569647"/>
                    <a:pt x="2121921" y="2573744"/>
                    <a:pt x="2114744" y="2577779"/>
                  </a:cubicBezTo>
                  <a:cubicBezTo>
                    <a:pt x="2021723" y="2630072"/>
                    <a:pt x="1924755" y="2668781"/>
                    <a:pt x="1824976" y="2689511"/>
                  </a:cubicBezTo>
                  <a:lnTo>
                    <a:pt x="1716539" y="3026287"/>
                  </a:lnTo>
                  <a:cubicBezTo>
                    <a:pt x="1652393" y="3036097"/>
                    <a:pt x="1586792" y="3040380"/>
                    <a:pt x="1520190" y="3040380"/>
                  </a:cubicBezTo>
                  <a:cubicBezTo>
                    <a:pt x="1453589" y="3040380"/>
                    <a:pt x="1387987" y="3036097"/>
                    <a:pt x="1323841" y="3026287"/>
                  </a:cubicBezTo>
                  <a:lnTo>
                    <a:pt x="1215638" y="2690237"/>
                  </a:lnTo>
                  <a:cubicBezTo>
                    <a:pt x="1107045" y="2666005"/>
                    <a:pt x="1003344" y="2623186"/>
                    <a:pt x="909378" y="2562286"/>
                  </a:cubicBezTo>
                  <a:lnTo>
                    <a:pt x="594229" y="2723917"/>
                  </a:lnTo>
                  <a:cubicBezTo>
                    <a:pt x="489023" y="2644879"/>
                    <a:pt x="395501" y="2551357"/>
                    <a:pt x="316463" y="2446152"/>
                  </a:cubicBezTo>
                  <a:lnTo>
                    <a:pt x="475745" y="2135582"/>
                  </a:lnTo>
                  <a:cubicBezTo>
                    <a:pt x="470736" y="2129039"/>
                    <a:pt x="466639" y="2121919"/>
                    <a:pt x="462604" y="2114742"/>
                  </a:cubicBezTo>
                  <a:cubicBezTo>
                    <a:pt x="410311" y="2021723"/>
                    <a:pt x="371603" y="1924756"/>
                    <a:pt x="350872" y="1824977"/>
                  </a:cubicBezTo>
                  <a:lnTo>
                    <a:pt x="14094" y="1716539"/>
                  </a:lnTo>
                  <a:cubicBezTo>
                    <a:pt x="4283" y="1652393"/>
                    <a:pt x="0" y="1586792"/>
                    <a:pt x="0" y="1520190"/>
                  </a:cubicBezTo>
                  <a:cubicBezTo>
                    <a:pt x="0" y="1453589"/>
                    <a:pt x="4283" y="1387988"/>
                    <a:pt x="14093" y="1323841"/>
                  </a:cubicBezTo>
                  <a:lnTo>
                    <a:pt x="350147" y="1215637"/>
                  </a:lnTo>
                  <a:cubicBezTo>
                    <a:pt x="374379" y="1107046"/>
                    <a:pt x="417197" y="1003347"/>
                    <a:pt x="478096" y="909381"/>
                  </a:cubicBezTo>
                  <a:lnTo>
                    <a:pt x="316464" y="594228"/>
                  </a:lnTo>
                  <a:cubicBezTo>
                    <a:pt x="395501" y="489023"/>
                    <a:pt x="489023" y="395501"/>
                    <a:pt x="594229" y="316463"/>
                  </a:cubicBezTo>
                  <a:lnTo>
                    <a:pt x="904800" y="475746"/>
                  </a:lnTo>
                  <a:cubicBezTo>
                    <a:pt x="911343" y="470736"/>
                    <a:pt x="918463" y="466639"/>
                    <a:pt x="925641" y="462604"/>
                  </a:cubicBezTo>
                  <a:cubicBezTo>
                    <a:pt x="1018661" y="410311"/>
                    <a:pt x="1115626" y="371603"/>
                    <a:pt x="1215403" y="350873"/>
                  </a:cubicBezTo>
                  <a:lnTo>
                    <a:pt x="1323841" y="14093"/>
                  </a:lnTo>
                  <a:cubicBezTo>
                    <a:pt x="1387988" y="4283"/>
                    <a:pt x="1453589" y="0"/>
                    <a:pt x="152019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numCol="1" spcCol="0" horzOverflow="overflow" vertOverflow="overflow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endParaRPr b="0" lang="en-US" sz="24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51" name="8-Point Star 6"/>
            <p:cNvSpPr/>
            <p:nvPr/>
          </p:nvSpPr>
          <p:spPr>
            <a:xfrm flipV="1" rot="9000600">
              <a:off x="5186880" y="922320"/>
              <a:ext cx="1172520" cy="1172520"/>
            </a:xfrm>
            <a:custGeom>
              <a:avLst/>
              <a:gdLst>
                <a:gd name="textAreaLeft" fmla="*/ 0 w 1172520"/>
                <a:gd name="textAreaRight" fmla="*/ 1172880 w 1172520"/>
                <a:gd name="textAreaTop" fmla="*/ -360 h 1172520"/>
                <a:gd name="textAreaBottom" fmla="*/ 1172520 h 1172520"/>
              </a:gdLst>
              <a:ahLst/>
              <a:rect l="textAreaLeft" t="textAreaTop" r="textAreaRight" b="textAreaBottom"/>
              <a:pathLst>
                <a:path w="1874520" h="1874520">
                  <a:moveTo>
                    <a:pt x="739496" y="595923"/>
                  </a:moveTo>
                  <a:cubicBezTo>
                    <a:pt x="550981" y="705145"/>
                    <a:pt x="486701" y="946509"/>
                    <a:pt x="595923" y="1135024"/>
                  </a:cubicBezTo>
                  <a:cubicBezTo>
                    <a:pt x="705145" y="1323539"/>
                    <a:pt x="946509" y="1387819"/>
                    <a:pt x="1135024" y="1278597"/>
                  </a:cubicBezTo>
                  <a:cubicBezTo>
                    <a:pt x="1323539" y="1169375"/>
                    <a:pt x="1387819" y="928011"/>
                    <a:pt x="1278597" y="739496"/>
                  </a:cubicBezTo>
                  <a:cubicBezTo>
                    <a:pt x="1169375" y="550981"/>
                    <a:pt x="928011" y="486701"/>
                    <a:pt x="739496" y="595923"/>
                  </a:cubicBezTo>
                  <a:close/>
                  <a:moveTo>
                    <a:pt x="349309" y="212809"/>
                  </a:moveTo>
                  <a:lnTo>
                    <a:pt x="549487" y="318071"/>
                  </a:lnTo>
                  <a:cubicBezTo>
                    <a:pt x="558730" y="311181"/>
                    <a:pt x="568662" y="305287"/>
                    <a:pt x="578782" y="299598"/>
                  </a:cubicBezTo>
                  <a:cubicBezTo>
                    <a:pt x="640907" y="264673"/>
                    <a:pt x="705951" y="239798"/>
                    <a:pt x="772822" y="227822"/>
                  </a:cubicBezTo>
                  <a:lnTo>
                    <a:pt x="842125" y="4804"/>
                  </a:lnTo>
                  <a:lnTo>
                    <a:pt x="937260" y="0"/>
                  </a:lnTo>
                  <a:cubicBezTo>
                    <a:pt x="969377" y="0"/>
                    <a:pt x="1001116" y="1615"/>
                    <a:pt x="1032398" y="4804"/>
                  </a:cubicBezTo>
                  <a:lnTo>
                    <a:pt x="1101417" y="226909"/>
                  </a:lnTo>
                  <a:cubicBezTo>
                    <a:pt x="1180333" y="242653"/>
                    <a:pt x="1255615" y="273607"/>
                    <a:pt x="1322618" y="319342"/>
                  </a:cubicBezTo>
                  <a:lnTo>
                    <a:pt x="1525213" y="212810"/>
                  </a:lnTo>
                  <a:cubicBezTo>
                    <a:pt x="1578197" y="250355"/>
                    <a:pt x="1624168" y="296326"/>
                    <a:pt x="1661713" y="349310"/>
                  </a:cubicBezTo>
                  <a:lnTo>
                    <a:pt x="1556452" y="549486"/>
                  </a:lnTo>
                  <a:cubicBezTo>
                    <a:pt x="1563341" y="558729"/>
                    <a:pt x="1569235" y="568662"/>
                    <a:pt x="1574924" y="578781"/>
                  </a:cubicBezTo>
                  <a:cubicBezTo>
                    <a:pt x="1609849" y="640906"/>
                    <a:pt x="1634724" y="705951"/>
                    <a:pt x="1646701" y="772822"/>
                  </a:cubicBezTo>
                  <a:lnTo>
                    <a:pt x="1869716" y="842124"/>
                  </a:lnTo>
                  <a:lnTo>
                    <a:pt x="1874520" y="937260"/>
                  </a:lnTo>
                  <a:cubicBezTo>
                    <a:pt x="1874520" y="969377"/>
                    <a:pt x="1872905" y="1001117"/>
                    <a:pt x="1869716" y="1032399"/>
                  </a:cubicBezTo>
                  <a:lnTo>
                    <a:pt x="1647613" y="1101417"/>
                  </a:lnTo>
                  <a:cubicBezTo>
                    <a:pt x="1631869" y="1180333"/>
                    <a:pt x="1600915" y="1255615"/>
                    <a:pt x="1555180" y="1322618"/>
                  </a:cubicBezTo>
                  <a:lnTo>
                    <a:pt x="1661712" y="1525211"/>
                  </a:lnTo>
                  <a:cubicBezTo>
                    <a:pt x="1624167" y="1578195"/>
                    <a:pt x="1578196" y="1624166"/>
                    <a:pt x="1525211" y="1661712"/>
                  </a:cubicBezTo>
                  <a:lnTo>
                    <a:pt x="1325036" y="1556451"/>
                  </a:lnTo>
                  <a:cubicBezTo>
                    <a:pt x="1315793" y="1563341"/>
                    <a:pt x="1305860" y="1569235"/>
                    <a:pt x="1295741" y="1574924"/>
                  </a:cubicBezTo>
                  <a:cubicBezTo>
                    <a:pt x="1233616" y="1609849"/>
                    <a:pt x="1168571" y="1634724"/>
                    <a:pt x="1101700" y="1646700"/>
                  </a:cubicBezTo>
                  <a:lnTo>
                    <a:pt x="1032398" y="1869716"/>
                  </a:lnTo>
                  <a:lnTo>
                    <a:pt x="937260" y="1874520"/>
                  </a:lnTo>
                  <a:cubicBezTo>
                    <a:pt x="905144" y="1874520"/>
                    <a:pt x="873405" y="1872905"/>
                    <a:pt x="842124" y="1869716"/>
                  </a:cubicBezTo>
                  <a:lnTo>
                    <a:pt x="773105" y="1647612"/>
                  </a:lnTo>
                  <a:cubicBezTo>
                    <a:pt x="694189" y="1631869"/>
                    <a:pt x="618908" y="1600914"/>
                    <a:pt x="551905" y="1555180"/>
                  </a:cubicBezTo>
                  <a:lnTo>
                    <a:pt x="349310" y="1661713"/>
                  </a:lnTo>
                  <a:cubicBezTo>
                    <a:pt x="296326" y="1624168"/>
                    <a:pt x="250355" y="1578197"/>
                    <a:pt x="212810" y="1525212"/>
                  </a:cubicBezTo>
                  <a:lnTo>
                    <a:pt x="318071" y="1325035"/>
                  </a:lnTo>
                  <a:cubicBezTo>
                    <a:pt x="311181" y="1315792"/>
                    <a:pt x="305287" y="1305860"/>
                    <a:pt x="299598" y="1295740"/>
                  </a:cubicBezTo>
                  <a:cubicBezTo>
                    <a:pt x="264673" y="1233616"/>
                    <a:pt x="239799" y="1168571"/>
                    <a:pt x="227822" y="1101700"/>
                  </a:cubicBezTo>
                  <a:lnTo>
                    <a:pt x="4804" y="1032398"/>
                  </a:lnTo>
                  <a:lnTo>
                    <a:pt x="0" y="937260"/>
                  </a:lnTo>
                  <a:cubicBezTo>
                    <a:pt x="0" y="905144"/>
                    <a:pt x="1616" y="873405"/>
                    <a:pt x="4804" y="842124"/>
                  </a:cubicBezTo>
                  <a:lnTo>
                    <a:pt x="226910" y="773105"/>
                  </a:lnTo>
                  <a:cubicBezTo>
                    <a:pt x="242653" y="694189"/>
                    <a:pt x="273608" y="618908"/>
                    <a:pt x="319342" y="551905"/>
                  </a:cubicBezTo>
                  <a:lnTo>
                    <a:pt x="212809" y="349309"/>
                  </a:lnTo>
                  <a:cubicBezTo>
                    <a:pt x="250354" y="296325"/>
                    <a:pt x="296325" y="250354"/>
                    <a:pt x="349309" y="212809"/>
                  </a:cubicBez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80808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endParaRPr b="0" lang="en-US" sz="24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52" name="8-Point Star 18"/>
            <p:cNvSpPr/>
            <p:nvPr/>
          </p:nvSpPr>
          <p:spPr>
            <a:xfrm flipV="1" rot="9000600">
              <a:off x="5123520" y="972720"/>
              <a:ext cx="984600" cy="993960"/>
            </a:xfrm>
            <a:custGeom>
              <a:avLst/>
              <a:gdLst>
                <a:gd name="textAreaLeft" fmla="*/ 0 w 984600"/>
                <a:gd name="textAreaRight" fmla="*/ 984960 w 984600"/>
                <a:gd name="textAreaTop" fmla="*/ -360 h 993960"/>
                <a:gd name="textAreaBottom" fmla="*/ 993960 h 993960"/>
              </a:gdLst>
              <a:ahLst/>
              <a:rect l="textAreaLeft" t="textAreaTop" r="textAreaRight" b="textAreaBottom"/>
              <a:pathLst>
                <a:path w="1793173" h="1809385">
                  <a:moveTo>
                    <a:pt x="540264" y="10286"/>
                  </a:moveTo>
                  <a:lnTo>
                    <a:pt x="683581" y="0"/>
                  </a:lnTo>
                  <a:cubicBezTo>
                    <a:pt x="732193" y="0"/>
                    <a:pt x="780076" y="3126"/>
                    <a:pt x="826897" y="10287"/>
                  </a:cubicBezTo>
                  <a:lnTo>
                    <a:pt x="905875" y="255572"/>
                  </a:lnTo>
                  <a:cubicBezTo>
                    <a:pt x="985136" y="273260"/>
                    <a:pt x="1060829" y="304512"/>
                    <a:pt x="1129415" y="348963"/>
                  </a:cubicBezTo>
                  <a:lnTo>
                    <a:pt x="1359444" y="230987"/>
                  </a:lnTo>
                  <a:cubicBezTo>
                    <a:pt x="1436234" y="288678"/>
                    <a:pt x="1504495" y="356940"/>
                    <a:pt x="1562186" y="433730"/>
                  </a:cubicBezTo>
                  <a:lnTo>
                    <a:pt x="1445926" y="660414"/>
                  </a:lnTo>
                  <a:cubicBezTo>
                    <a:pt x="1449583" y="665192"/>
                    <a:pt x="1452574" y="670389"/>
                    <a:pt x="1455519" y="675628"/>
                  </a:cubicBezTo>
                  <a:cubicBezTo>
                    <a:pt x="1493688" y="743524"/>
                    <a:pt x="1521942" y="814300"/>
                    <a:pt x="1537074" y="887129"/>
                  </a:cubicBezTo>
                  <a:lnTo>
                    <a:pt x="1782887" y="966278"/>
                  </a:lnTo>
                  <a:cubicBezTo>
                    <a:pt x="1790047" y="1013098"/>
                    <a:pt x="1793174" y="1060981"/>
                    <a:pt x="1793173" y="1109593"/>
                  </a:cubicBezTo>
                  <a:cubicBezTo>
                    <a:pt x="1793174" y="1158206"/>
                    <a:pt x="1790047" y="1206089"/>
                    <a:pt x="1782887" y="1252909"/>
                  </a:cubicBezTo>
                  <a:lnTo>
                    <a:pt x="1537604" y="1331887"/>
                  </a:lnTo>
                  <a:cubicBezTo>
                    <a:pt x="1519916" y="1411149"/>
                    <a:pt x="1488663" y="1486842"/>
                    <a:pt x="1444212" y="1555429"/>
                  </a:cubicBezTo>
                  <a:lnTo>
                    <a:pt x="1562186" y="1785457"/>
                  </a:lnTo>
                  <a:lnTo>
                    <a:pt x="1541415" y="1809385"/>
                  </a:lnTo>
                  <a:cubicBezTo>
                    <a:pt x="1282525" y="1763268"/>
                    <a:pt x="1028742" y="1654791"/>
                    <a:pt x="802157" y="1490156"/>
                  </a:cubicBezTo>
                  <a:cubicBezTo>
                    <a:pt x="965712" y="1441296"/>
                    <a:pt x="1084035" y="1289263"/>
                    <a:pt x="1084035" y="1109593"/>
                  </a:cubicBezTo>
                  <a:cubicBezTo>
                    <a:pt x="1084035" y="888428"/>
                    <a:pt x="904746" y="709138"/>
                    <a:pt x="683580" y="709138"/>
                  </a:cubicBezTo>
                  <a:cubicBezTo>
                    <a:pt x="508801" y="709138"/>
                    <a:pt x="360173" y="821108"/>
                    <a:pt x="307122" y="977792"/>
                  </a:cubicBezTo>
                  <a:cubicBezTo>
                    <a:pt x="149161" y="745008"/>
                    <a:pt x="47166" y="492202"/>
                    <a:pt x="0" y="237686"/>
                  </a:cubicBezTo>
                  <a:cubicBezTo>
                    <a:pt x="2290" y="235086"/>
                    <a:pt x="4999" y="233030"/>
                    <a:pt x="7717" y="230988"/>
                  </a:cubicBezTo>
                  <a:lnTo>
                    <a:pt x="234405" y="347249"/>
                  </a:lnTo>
                  <a:cubicBezTo>
                    <a:pt x="239180" y="343592"/>
                    <a:pt x="244378" y="340602"/>
                    <a:pt x="249617" y="337656"/>
                  </a:cubicBezTo>
                  <a:cubicBezTo>
                    <a:pt x="317512" y="299488"/>
                    <a:pt x="388287" y="271234"/>
                    <a:pt x="461115" y="256103"/>
                  </a:cubicBezTo>
                  <a:close/>
                </a:path>
              </a:pathLst>
            </a:custGeom>
            <a:gradFill rotWithShape="0">
              <a:gsLst>
                <a:gs pos="0">
                  <a:srgbClr val="ffffff">
                    <a:alpha val="10196"/>
                  </a:srgbClr>
                </a:gs>
                <a:gs pos="100000">
                  <a:srgbClr val="ffffff">
                    <a:alpha val="40000"/>
                  </a:srgbClr>
                </a:gs>
              </a:gsLst>
              <a:lin ang="147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numCol="1" spcCol="0" horzOverflow="overflow" vertOverflow="overflow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endParaRPr b="0" lang="en-US" sz="2400" spc="-1" strike="noStrike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553" name="Group 70"/>
          <p:cNvGrpSpPr/>
          <p:nvPr/>
        </p:nvGrpSpPr>
        <p:grpSpPr>
          <a:xfrm>
            <a:off x="8886240" y="526680"/>
            <a:ext cx="1664640" cy="1664640"/>
            <a:chOff x="8886240" y="526680"/>
            <a:chExt cx="1664640" cy="1664640"/>
          </a:xfrm>
        </p:grpSpPr>
        <p:sp>
          <p:nvSpPr>
            <p:cNvPr id="554" name="8-Point Star 18"/>
            <p:cNvSpPr/>
            <p:nvPr/>
          </p:nvSpPr>
          <p:spPr>
            <a:xfrm flipV="1" rot="9000600">
              <a:off x="9109080" y="749520"/>
              <a:ext cx="1218600" cy="1218600"/>
            </a:xfrm>
            <a:custGeom>
              <a:avLst/>
              <a:gdLst>
                <a:gd name="textAreaLeft" fmla="*/ 0 w 1218600"/>
                <a:gd name="textAreaRight" fmla="*/ 1218960 w 1218600"/>
                <a:gd name="textAreaTop" fmla="*/ -360 h 1218600"/>
                <a:gd name="textAreaBottom" fmla="*/ 1218600 h 1218600"/>
              </a:gdLst>
              <a:ahLst/>
              <a:rect l="textAreaLeft" t="textAreaTop" r="textAreaRight" b="textAreaBottom"/>
              <a:pathLst>
                <a:path w="3040380" h="3040380">
                  <a:moveTo>
                    <a:pt x="1520190" y="971550"/>
                  </a:moveTo>
                  <a:cubicBezTo>
                    <a:pt x="1217184" y="971550"/>
                    <a:pt x="971550" y="1217184"/>
                    <a:pt x="971550" y="1520190"/>
                  </a:cubicBezTo>
                  <a:cubicBezTo>
                    <a:pt x="971550" y="1823196"/>
                    <a:pt x="1217184" y="2068830"/>
                    <a:pt x="1520190" y="2068830"/>
                  </a:cubicBezTo>
                  <a:cubicBezTo>
                    <a:pt x="1823196" y="2068830"/>
                    <a:pt x="2068830" y="1823196"/>
                    <a:pt x="2068830" y="1520190"/>
                  </a:cubicBezTo>
                  <a:cubicBezTo>
                    <a:pt x="2068830" y="1217184"/>
                    <a:pt x="1823196" y="971550"/>
                    <a:pt x="1520190" y="971550"/>
                  </a:cubicBezTo>
                  <a:close/>
                  <a:moveTo>
                    <a:pt x="1520190" y="0"/>
                  </a:moveTo>
                  <a:cubicBezTo>
                    <a:pt x="1586792" y="0"/>
                    <a:pt x="1652393" y="4283"/>
                    <a:pt x="1716539" y="14094"/>
                  </a:cubicBezTo>
                  <a:lnTo>
                    <a:pt x="1824743" y="350145"/>
                  </a:lnTo>
                  <a:cubicBezTo>
                    <a:pt x="1933334" y="374378"/>
                    <a:pt x="2037036" y="417195"/>
                    <a:pt x="2131002" y="478094"/>
                  </a:cubicBezTo>
                  <a:lnTo>
                    <a:pt x="2446152" y="316463"/>
                  </a:lnTo>
                  <a:cubicBezTo>
                    <a:pt x="2551357" y="395501"/>
                    <a:pt x="2644879" y="489023"/>
                    <a:pt x="2723917" y="594229"/>
                  </a:cubicBezTo>
                  <a:lnTo>
                    <a:pt x="2564636" y="904796"/>
                  </a:lnTo>
                  <a:cubicBezTo>
                    <a:pt x="2569646" y="911341"/>
                    <a:pt x="2573744" y="918462"/>
                    <a:pt x="2577779" y="925640"/>
                  </a:cubicBezTo>
                  <a:cubicBezTo>
                    <a:pt x="2630072" y="1018660"/>
                    <a:pt x="2668781" y="1115626"/>
                    <a:pt x="2689512" y="1215405"/>
                  </a:cubicBezTo>
                  <a:lnTo>
                    <a:pt x="3026287" y="1323842"/>
                  </a:lnTo>
                  <a:cubicBezTo>
                    <a:pt x="3036097" y="1387988"/>
                    <a:pt x="3040380" y="1453589"/>
                    <a:pt x="3040380" y="1520190"/>
                  </a:cubicBezTo>
                  <a:cubicBezTo>
                    <a:pt x="3040380" y="1586792"/>
                    <a:pt x="3036097" y="1652393"/>
                    <a:pt x="3026287" y="1716539"/>
                  </a:cubicBezTo>
                  <a:lnTo>
                    <a:pt x="2690239" y="1824742"/>
                  </a:lnTo>
                  <a:cubicBezTo>
                    <a:pt x="2666005" y="1933335"/>
                    <a:pt x="2623188" y="2037037"/>
                    <a:pt x="2562287" y="2131005"/>
                  </a:cubicBezTo>
                  <a:lnTo>
                    <a:pt x="2723917" y="2446152"/>
                  </a:lnTo>
                  <a:cubicBezTo>
                    <a:pt x="2644879" y="2551357"/>
                    <a:pt x="2551357" y="2644879"/>
                    <a:pt x="2446151" y="2723917"/>
                  </a:cubicBezTo>
                  <a:lnTo>
                    <a:pt x="2135585" y="2564637"/>
                  </a:lnTo>
                  <a:cubicBezTo>
                    <a:pt x="2129042" y="2569647"/>
                    <a:pt x="2121921" y="2573744"/>
                    <a:pt x="2114744" y="2577779"/>
                  </a:cubicBezTo>
                  <a:cubicBezTo>
                    <a:pt x="2021723" y="2630072"/>
                    <a:pt x="1924755" y="2668781"/>
                    <a:pt x="1824976" y="2689511"/>
                  </a:cubicBezTo>
                  <a:lnTo>
                    <a:pt x="1716539" y="3026287"/>
                  </a:lnTo>
                  <a:cubicBezTo>
                    <a:pt x="1652393" y="3036097"/>
                    <a:pt x="1586792" y="3040380"/>
                    <a:pt x="1520190" y="3040380"/>
                  </a:cubicBezTo>
                  <a:cubicBezTo>
                    <a:pt x="1453589" y="3040380"/>
                    <a:pt x="1387987" y="3036097"/>
                    <a:pt x="1323841" y="3026287"/>
                  </a:cubicBezTo>
                  <a:lnTo>
                    <a:pt x="1215638" y="2690237"/>
                  </a:lnTo>
                  <a:cubicBezTo>
                    <a:pt x="1107045" y="2666005"/>
                    <a:pt x="1003344" y="2623186"/>
                    <a:pt x="909378" y="2562286"/>
                  </a:cubicBezTo>
                  <a:lnTo>
                    <a:pt x="594229" y="2723917"/>
                  </a:lnTo>
                  <a:cubicBezTo>
                    <a:pt x="489023" y="2644879"/>
                    <a:pt x="395501" y="2551357"/>
                    <a:pt x="316463" y="2446152"/>
                  </a:cubicBezTo>
                  <a:lnTo>
                    <a:pt x="475745" y="2135582"/>
                  </a:lnTo>
                  <a:cubicBezTo>
                    <a:pt x="470736" y="2129039"/>
                    <a:pt x="466639" y="2121919"/>
                    <a:pt x="462604" y="2114742"/>
                  </a:cubicBezTo>
                  <a:cubicBezTo>
                    <a:pt x="410311" y="2021723"/>
                    <a:pt x="371603" y="1924756"/>
                    <a:pt x="350872" y="1824977"/>
                  </a:cubicBezTo>
                  <a:lnTo>
                    <a:pt x="14094" y="1716539"/>
                  </a:lnTo>
                  <a:cubicBezTo>
                    <a:pt x="4283" y="1652393"/>
                    <a:pt x="0" y="1586792"/>
                    <a:pt x="0" y="1520190"/>
                  </a:cubicBezTo>
                  <a:cubicBezTo>
                    <a:pt x="0" y="1453589"/>
                    <a:pt x="4283" y="1387988"/>
                    <a:pt x="14093" y="1323841"/>
                  </a:cubicBezTo>
                  <a:lnTo>
                    <a:pt x="350147" y="1215637"/>
                  </a:lnTo>
                  <a:cubicBezTo>
                    <a:pt x="374379" y="1107046"/>
                    <a:pt x="417197" y="1003347"/>
                    <a:pt x="478096" y="909381"/>
                  </a:cubicBezTo>
                  <a:lnTo>
                    <a:pt x="316464" y="594228"/>
                  </a:lnTo>
                  <a:cubicBezTo>
                    <a:pt x="395501" y="489023"/>
                    <a:pt x="489023" y="395501"/>
                    <a:pt x="594229" y="316463"/>
                  </a:cubicBezTo>
                  <a:lnTo>
                    <a:pt x="904800" y="475746"/>
                  </a:lnTo>
                  <a:cubicBezTo>
                    <a:pt x="911343" y="470736"/>
                    <a:pt x="918463" y="466639"/>
                    <a:pt x="925641" y="462604"/>
                  </a:cubicBezTo>
                  <a:cubicBezTo>
                    <a:pt x="1018661" y="410311"/>
                    <a:pt x="1115626" y="371603"/>
                    <a:pt x="1215403" y="350873"/>
                  </a:cubicBezTo>
                  <a:lnTo>
                    <a:pt x="1323841" y="14093"/>
                  </a:lnTo>
                  <a:cubicBezTo>
                    <a:pt x="1387988" y="4283"/>
                    <a:pt x="1453589" y="0"/>
                    <a:pt x="152019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numCol="1" spcCol="0" horzOverflow="overflow" vertOverflow="overflow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endParaRPr b="0" lang="en-US" sz="24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55" name="8-Point Star 6"/>
            <p:cNvSpPr/>
            <p:nvPr/>
          </p:nvSpPr>
          <p:spPr>
            <a:xfrm flipV="1" rot="9000600">
              <a:off x="9132120" y="772200"/>
              <a:ext cx="1172520" cy="1172520"/>
            </a:xfrm>
            <a:custGeom>
              <a:avLst/>
              <a:gdLst>
                <a:gd name="textAreaLeft" fmla="*/ 0 w 1172520"/>
                <a:gd name="textAreaRight" fmla="*/ 1172880 w 1172520"/>
                <a:gd name="textAreaTop" fmla="*/ -360 h 1172520"/>
                <a:gd name="textAreaBottom" fmla="*/ 1172520 h 1172520"/>
              </a:gdLst>
              <a:ahLst/>
              <a:rect l="textAreaLeft" t="textAreaTop" r="textAreaRight" b="textAreaBottom"/>
              <a:pathLst>
                <a:path w="1874520" h="1874520">
                  <a:moveTo>
                    <a:pt x="739496" y="595923"/>
                  </a:moveTo>
                  <a:cubicBezTo>
                    <a:pt x="550981" y="705145"/>
                    <a:pt x="486701" y="946509"/>
                    <a:pt x="595923" y="1135024"/>
                  </a:cubicBezTo>
                  <a:cubicBezTo>
                    <a:pt x="705145" y="1323539"/>
                    <a:pt x="946509" y="1387819"/>
                    <a:pt x="1135024" y="1278597"/>
                  </a:cubicBezTo>
                  <a:cubicBezTo>
                    <a:pt x="1323539" y="1169375"/>
                    <a:pt x="1387819" y="928011"/>
                    <a:pt x="1278597" y="739496"/>
                  </a:cubicBezTo>
                  <a:cubicBezTo>
                    <a:pt x="1169375" y="550981"/>
                    <a:pt x="928011" y="486701"/>
                    <a:pt x="739496" y="595923"/>
                  </a:cubicBezTo>
                  <a:close/>
                  <a:moveTo>
                    <a:pt x="349309" y="212809"/>
                  </a:moveTo>
                  <a:lnTo>
                    <a:pt x="549487" y="318071"/>
                  </a:lnTo>
                  <a:cubicBezTo>
                    <a:pt x="558730" y="311181"/>
                    <a:pt x="568662" y="305287"/>
                    <a:pt x="578782" y="299598"/>
                  </a:cubicBezTo>
                  <a:cubicBezTo>
                    <a:pt x="640907" y="264673"/>
                    <a:pt x="705951" y="239798"/>
                    <a:pt x="772822" y="227822"/>
                  </a:cubicBezTo>
                  <a:lnTo>
                    <a:pt x="842125" y="4804"/>
                  </a:lnTo>
                  <a:lnTo>
                    <a:pt x="937260" y="0"/>
                  </a:lnTo>
                  <a:cubicBezTo>
                    <a:pt x="969377" y="0"/>
                    <a:pt x="1001116" y="1615"/>
                    <a:pt x="1032398" y="4804"/>
                  </a:cubicBezTo>
                  <a:lnTo>
                    <a:pt x="1101417" y="226909"/>
                  </a:lnTo>
                  <a:cubicBezTo>
                    <a:pt x="1180333" y="242653"/>
                    <a:pt x="1255615" y="273607"/>
                    <a:pt x="1322618" y="319342"/>
                  </a:cubicBezTo>
                  <a:lnTo>
                    <a:pt x="1525213" y="212810"/>
                  </a:lnTo>
                  <a:cubicBezTo>
                    <a:pt x="1578197" y="250355"/>
                    <a:pt x="1624168" y="296326"/>
                    <a:pt x="1661713" y="349310"/>
                  </a:cubicBezTo>
                  <a:lnTo>
                    <a:pt x="1556452" y="549486"/>
                  </a:lnTo>
                  <a:cubicBezTo>
                    <a:pt x="1563341" y="558729"/>
                    <a:pt x="1569235" y="568662"/>
                    <a:pt x="1574924" y="578781"/>
                  </a:cubicBezTo>
                  <a:cubicBezTo>
                    <a:pt x="1609849" y="640906"/>
                    <a:pt x="1634724" y="705951"/>
                    <a:pt x="1646701" y="772822"/>
                  </a:cubicBezTo>
                  <a:lnTo>
                    <a:pt x="1869716" y="842124"/>
                  </a:lnTo>
                  <a:lnTo>
                    <a:pt x="1874520" y="937260"/>
                  </a:lnTo>
                  <a:cubicBezTo>
                    <a:pt x="1874520" y="969377"/>
                    <a:pt x="1872905" y="1001117"/>
                    <a:pt x="1869716" y="1032399"/>
                  </a:cubicBezTo>
                  <a:lnTo>
                    <a:pt x="1647613" y="1101417"/>
                  </a:lnTo>
                  <a:cubicBezTo>
                    <a:pt x="1631869" y="1180333"/>
                    <a:pt x="1600915" y="1255615"/>
                    <a:pt x="1555180" y="1322618"/>
                  </a:cubicBezTo>
                  <a:lnTo>
                    <a:pt x="1661712" y="1525211"/>
                  </a:lnTo>
                  <a:cubicBezTo>
                    <a:pt x="1624167" y="1578195"/>
                    <a:pt x="1578196" y="1624166"/>
                    <a:pt x="1525211" y="1661712"/>
                  </a:cubicBezTo>
                  <a:lnTo>
                    <a:pt x="1325036" y="1556451"/>
                  </a:lnTo>
                  <a:cubicBezTo>
                    <a:pt x="1315793" y="1563341"/>
                    <a:pt x="1305860" y="1569235"/>
                    <a:pt x="1295741" y="1574924"/>
                  </a:cubicBezTo>
                  <a:cubicBezTo>
                    <a:pt x="1233616" y="1609849"/>
                    <a:pt x="1168571" y="1634724"/>
                    <a:pt x="1101700" y="1646700"/>
                  </a:cubicBezTo>
                  <a:lnTo>
                    <a:pt x="1032398" y="1869716"/>
                  </a:lnTo>
                  <a:lnTo>
                    <a:pt x="937260" y="1874520"/>
                  </a:lnTo>
                  <a:cubicBezTo>
                    <a:pt x="905144" y="1874520"/>
                    <a:pt x="873405" y="1872905"/>
                    <a:pt x="842124" y="1869716"/>
                  </a:cubicBezTo>
                  <a:lnTo>
                    <a:pt x="773105" y="1647612"/>
                  </a:lnTo>
                  <a:cubicBezTo>
                    <a:pt x="694189" y="1631869"/>
                    <a:pt x="618908" y="1600914"/>
                    <a:pt x="551905" y="1555180"/>
                  </a:cubicBezTo>
                  <a:lnTo>
                    <a:pt x="349310" y="1661713"/>
                  </a:lnTo>
                  <a:cubicBezTo>
                    <a:pt x="296326" y="1624168"/>
                    <a:pt x="250355" y="1578197"/>
                    <a:pt x="212810" y="1525212"/>
                  </a:cubicBezTo>
                  <a:lnTo>
                    <a:pt x="318071" y="1325035"/>
                  </a:lnTo>
                  <a:cubicBezTo>
                    <a:pt x="311181" y="1315792"/>
                    <a:pt x="305287" y="1305860"/>
                    <a:pt x="299598" y="1295740"/>
                  </a:cubicBezTo>
                  <a:cubicBezTo>
                    <a:pt x="264673" y="1233616"/>
                    <a:pt x="239799" y="1168571"/>
                    <a:pt x="227822" y="1101700"/>
                  </a:cubicBezTo>
                  <a:lnTo>
                    <a:pt x="4804" y="1032398"/>
                  </a:lnTo>
                  <a:lnTo>
                    <a:pt x="0" y="937260"/>
                  </a:lnTo>
                  <a:cubicBezTo>
                    <a:pt x="0" y="905144"/>
                    <a:pt x="1616" y="873405"/>
                    <a:pt x="4804" y="842124"/>
                  </a:cubicBezTo>
                  <a:lnTo>
                    <a:pt x="226910" y="773105"/>
                  </a:lnTo>
                  <a:cubicBezTo>
                    <a:pt x="242653" y="694189"/>
                    <a:pt x="273608" y="618908"/>
                    <a:pt x="319342" y="551905"/>
                  </a:cubicBezTo>
                  <a:lnTo>
                    <a:pt x="212809" y="349309"/>
                  </a:lnTo>
                  <a:cubicBezTo>
                    <a:pt x="250354" y="296325"/>
                    <a:pt x="296325" y="250354"/>
                    <a:pt x="349309" y="212809"/>
                  </a:cubicBez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80808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endParaRPr b="0" lang="en-US" sz="24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56" name="8-Point Star 18"/>
            <p:cNvSpPr/>
            <p:nvPr/>
          </p:nvSpPr>
          <p:spPr>
            <a:xfrm flipV="1" rot="9000600">
              <a:off x="9068760" y="822600"/>
              <a:ext cx="984600" cy="993960"/>
            </a:xfrm>
            <a:custGeom>
              <a:avLst/>
              <a:gdLst>
                <a:gd name="textAreaLeft" fmla="*/ 0 w 984600"/>
                <a:gd name="textAreaRight" fmla="*/ 984960 w 984600"/>
                <a:gd name="textAreaTop" fmla="*/ -360 h 993960"/>
                <a:gd name="textAreaBottom" fmla="*/ 993960 h 993960"/>
              </a:gdLst>
              <a:ahLst/>
              <a:rect l="textAreaLeft" t="textAreaTop" r="textAreaRight" b="textAreaBottom"/>
              <a:pathLst>
                <a:path w="1793173" h="1809385">
                  <a:moveTo>
                    <a:pt x="540264" y="10286"/>
                  </a:moveTo>
                  <a:lnTo>
                    <a:pt x="683581" y="0"/>
                  </a:lnTo>
                  <a:cubicBezTo>
                    <a:pt x="732193" y="0"/>
                    <a:pt x="780076" y="3126"/>
                    <a:pt x="826897" y="10287"/>
                  </a:cubicBezTo>
                  <a:lnTo>
                    <a:pt x="905875" y="255572"/>
                  </a:lnTo>
                  <a:cubicBezTo>
                    <a:pt x="985136" y="273260"/>
                    <a:pt x="1060829" y="304512"/>
                    <a:pt x="1129415" y="348963"/>
                  </a:cubicBezTo>
                  <a:lnTo>
                    <a:pt x="1359444" y="230987"/>
                  </a:lnTo>
                  <a:cubicBezTo>
                    <a:pt x="1436234" y="288678"/>
                    <a:pt x="1504495" y="356940"/>
                    <a:pt x="1562186" y="433730"/>
                  </a:cubicBezTo>
                  <a:lnTo>
                    <a:pt x="1445926" y="660414"/>
                  </a:lnTo>
                  <a:cubicBezTo>
                    <a:pt x="1449583" y="665192"/>
                    <a:pt x="1452574" y="670389"/>
                    <a:pt x="1455519" y="675628"/>
                  </a:cubicBezTo>
                  <a:cubicBezTo>
                    <a:pt x="1493688" y="743524"/>
                    <a:pt x="1521942" y="814300"/>
                    <a:pt x="1537074" y="887129"/>
                  </a:cubicBezTo>
                  <a:lnTo>
                    <a:pt x="1782887" y="966278"/>
                  </a:lnTo>
                  <a:cubicBezTo>
                    <a:pt x="1790047" y="1013098"/>
                    <a:pt x="1793174" y="1060981"/>
                    <a:pt x="1793173" y="1109593"/>
                  </a:cubicBezTo>
                  <a:cubicBezTo>
                    <a:pt x="1793174" y="1158206"/>
                    <a:pt x="1790047" y="1206089"/>
                    <a:pt x="1782887" y="1252909"/>
                  </a:cubicBezTo>
                  <a:lnTo>
                    <a:pt x="1537604" y="1331887"/>
                  </a:lnTo>
                  <a:cubicBezTo>
                    <a:pt x="1519916" y="1411149"/>
                    <a:pt x="1488663" y="1486842"/>
                    <a:pt x="1444212" y="1555429"/>
                  </a:cubicBezTo>
                  <a:lnTo>
                    <a:pt x="1562186" y="1785457"/>
                  </a:lnTo>
                  <a:lnTo>
                    <a:pt x="1541415" y="1809385"/>
                  </a:lnTo>
                  <a:cubicBezTo>
                    <a:pt x="1282525" y="1763268"/>
                    <a:pt x="1028742" y="1654791"/>
                    <a:pt x="802157" y="1490156"/>
                  </a:cubicBezTo>
                  <a:cubicBezTo>
                    <a:pt x="965712" y="1441296"/>
                    <a:pt x="1084035" y="1289263"/>
                    <a:pt x="1084035" y="1109593"/>
                  </a:cubicBezTo>
                  <a:cubicBezTo>
                    <a:pt x="1084035" y="888428"/>
                    <a:pt x="904746" y="709138"/>
                    <a:pt x="683580" y="709138"/>
                  </a:cubicBezTo>
                  <a:cubicBezTo>
                    <a:pt x="508801" y="709138"/>
                    <a:pt x="360173" y="821108"/>
                    <a:pt x="307122" y="977792"/>
                  </a:cubicBezTo>
                  <a:cubicBezTo>
                    <a:pt x="149161" y="745008"/>
                    <a:pt x="47166" y="492202"/>
                    <a:pt x="0" y="237686"/>
                  </a:cubicBezTo>
                  <a:cubicBezTo>
                    <a:pt x="2290" y="235086"/>
                    <a:pt x="4999" y="233030"/>
                    <a:pt x="7717" y="230988"/>
                  </a:cubicBezTo>
                  <a:lnTo>
                    <a:pt x="234405" y="347249"/>
                  </a:lnTo>
                  <a:cubicBezTo>
                    <a:pt x="239180" y="343592"/>
                    <a:pt x="244378" y="340602"/>
                    <a:pt x="249617" y="337656"/>
                  </a:cubicBezTo>
                  <a:cubicBezTo>
                    <a:pt x="317512" y="299488"/>
                    <a:pt x="388287" y="271234"/>
                    <a:pt x="461115" y="256103"/>
                  </a:cubicBezTo>
                  <a:close/>
                </a:path>
              </a:pathLst>
            </a:custGeom>
            <a:gradFill rotWithShape="0">
              <a:gsLst>
                <a:gs pos="0">
                  <a:srgbClr val="ffffff">
                    <a:alpha val="10196"/>
                  </a:srgbClr>
                </a:gs>
                <a:gs pos="100000">
                  <a:srgbClr val="ffffff">
                    <a:alpha val="40000"/>
                  </a:srgbClr>
                </a:gs>
              </a:gsLst>
              <a:lin ang="147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numCol="1" spcCol="0" horzOverflow="overflow" vertOverflow="overflow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endParaRPr b="0" lang="en-US" sz="2400" spc="-1" strike="noStrike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557" name="Group 74"/>
          <p:cNvGrpSpPr/>
          <p:nvPr/>
        </p:nvGrpSpPr>
        <p:grpSpPr>
          <a:xfrm>
            <a:off x="10086480" y="131400"/>
            <a:ext cx="1664640" cy="1664640"/>
            <a:chOff x="10086480" y="131400"/>
            <a:chExt cx="1664640" cy="1664640"/>
          </a:xfrm>
        </p:grpSpPr>
        <p:sp>
          <p:nvSpPr>
            <p:cNvPr id="558" name="8-Point Star 18"/>
            <p:cNvSpPr/>
            <p:nvPr/>
          </p:nvSpPr>
          <p:spPr>
            <a:xfrm flipV="1" rot="9000600">
              <a:off x="10309320" y="354240"/>
              <a:ext cx="1218600" cy="1218600"/>
            </a:xfrm>
            <a:custGeom>
              <a:avLst/>
              <a:gdLst>
                <a:gd name="textAreaLeft" fmla="*/ 0 w 1218600"/>
                <a:gd name="textAreaRight" fmla="*/ 1218960 w 1218600"/>
                <a:gd name="textAreaTop" fmla="*/ -360 h 1218600"/>
                <a:gd name="textAreaBottom" fmla="*/ 1218600 h 1218600"/>
              </a:gdLst>
              <a:ahLst/>
              <a:rect l="textAreaLeft" t="textAreaTop" r="textAreaRight" b="textAreaBottom"/>
              <a:pathLst>
                <a:path w="3040380" h="3040380">
                  <a:moveTo>
                    <a:pt x="1520190" y="971550"/>
                  </a:moveTo>
                  <a:cubicBezTo>
                    <a:pt x="1217184" y="971550"/>
                    <a:pt x="971550" y="1217184"/>
                    <a:pt x="971550" y="1520190"/>
                  </a:cubicBezTo>
                  <a:cubicBezTo>
                    <a:pt x="971550" y="1823196"/>
                    <a:pt x="1217184" y="2068830"/>
                    <a:pt x="1520190" y="2068830"/>
                  </a:cubicBezTo>
                  <a:cubicBezTo>
                    <a:pt x="1823196" y="2068830"/>
                    <a:pt x="2068830" y="1823196"/>
                    <a:pt x="2068830" y="1520190"/>
                  </a:cubicBezTo>
                  <a:cubicBezTo>
                    <a:pt x="2068830" y="1217184"/>
                    <a:pt x="1823196" y="971550"/>
                    <a:pt x="1520190" y="971550"/>
                  </a:cubicBezTo>
                  <a:close/>
                  <a:moveTo>
                    <a:pt x="1520190" y="0"/>
                  </a:moveTo>
                  <a:cubicBezTo>
                    <a:pt x="1586792" y="0"/>
                    <a:pt x="1652393" y="4283"/>
                    <a:pt x="1716539" y="14094"/>
                  </a:cubicBezTo>
                  <a:lnTo>
                    <a:pt x="1824743" y="350145"/>
                  </a:lnTo>
                  <a:cubicBezTo>
                    <a:pt x="1933334" y="374378"/>
                    <a:pt x="2037036" y="417195"/>
                    <a:pt x="2131002" y="478094"/>
                  </a:cubicBezTo>
                  <a:lnTo>
                    <a:pt x="2446152" y="316463"/>
                  </a:lnTo>
                  <a:cubicBezTo>
                    <a:pt x="2551357" y="395501"/>
                    <a:pt x="2644879" y="489023"/>
                    <a:pt x="2723917" y="594229"/>
                  </a:cubicBezTo>
                  <a:lnTo>
                    <a:pt x="2564636" y="904796"/>
                  </a:lnTo>
                  <a:cubicBezTo>
                    <a:pt x="2569646" y="911341"/>
                    <a:pt x="2573744" y="918462"/>
                    <a:pt x="2577779" y="925640"/>
                  </a:cubicBezTo>
                  <a:cubicBezTo>
                    <a:pt x="2630072" y="1018660"/>
                    <a:pt x="2668781" y="1115626"/>
                    <a:pt x="2689512" y="1215405"/>
                  </a:cubicBezTo>
                  <a:lnTo>
                    <a:pt x="3026287" y="1323842"/>
                  </a:lnTo>
                  <a:cubicBezTo>
                    <a:pt x="3036097" y="1387988"/>
                    <a:pt x="3040380" y="1453589"/>
                    <a:pt x="3040380" y="1520190"/>
                  </a:cubicBezTo>
                  <a:cubicBezTo>
                    <a:pt x="3040380" y="1586792"/>
                    <a:pt x="3036097" y="1652393"/>
                    <a:pt x="3026287" y="1716539"/>
                  </a:cubicBezTo>
                  <a:lnTo>
                    <a:pt x="2690239" y="1824742"/>
                  </a:lnTo>
                  <a:cubicBezTo>
                    <a:pt x="2666005" y="1933335"/>
                    <a:pt x="2623188" y="2037037"/>
                    <a:pt x="2562287" y="2131005"/>
                  </a:cubicBezTo>
                  <a:lnTo>
                    <a:pt x="2723917" y="2446152"/>
                  </a:lnTo>
                  <a:cubicBezTo>
                    <a:pt x="2644879" y="2551357"/>
                    <a:pt x="2551357" y="2644879"/>
                    <a:pt x="2446151" y="2723917"/>
                  </a:cubicBezTo>
                  <a:lnTo>
                    <a:pt x="2135585" y="2564637"/>
                  </a:lnTo>
                  <a:cubicBezTo>
                    <a:pt x="2129042" y="2569647"/>
                    <a:pt x="2121921" y="2573744"/>
                    <a:pt x="2114744" y="2577779"/>
                  </a:cubicBezTo>
                  <a:cubicBezTo>
                    <a:pt x="2021723" y="2630072"/>
                    <a:pt x="1924755" y="2668781"/>
                    <a:pt x="1824976" y="2689511"/>
                  </a:cubicBezTo>
                  <a:lnTo>
                    <a:pt x="1716539" y="3026287"/>
                  </a:lnTo>
                  <a:cubicBezTo>
                    <a:pt x="1652393" y="3036097"/>
                    <a:pt x="1586792" y="3040380"/>
                    <a:pt x="1520190" y="3040380"/>
                  </a:cubicBezTo>
                  <a:cubicBezTo>
                    <a:pt x="1453589" y="3040380"/>
                    <a:pt x="1387987" y="3036097"/>
                    <a:pt x="1323841" y="3026287"/>
                  </a:cubicBezTo>
                  <a:lnTo>
                    <a:pt x="1215638" y="2690237"/>
                  </a:lnTo>
                  <a:cubicBezTo>
                    <a:pt x="1107045" y="2666005"/>
                    <a:pt x="1003344" y="2623186"/>
                    <a:pt x="909378" y="2562286"/>
                  </a:cubicBezTo>
                  <a:lnTo>
                    <a:pt x="594229" y="2723917"/>
                  </a:lnTo>
                  <a:cubicBezTo>
                    <a:pt x="489023" y="2644879"/>
                    <a:pt x="395501" y="2551357"/>
                    <a:pt x="316463" y="2446152"/>
                  </a:cubicBezTo>
                  <a:lnTo>
                    <a:pt x="475745" y="2135582"/>
                  </a:lnTo>
                  <a:cubicBezTo>
                    <a:pt x="470736" y="2129039"/>
                    <a:pt x="466639" y="2121919"/>
                    <a:pt x="462604" y="2114742"/>
                  </a:cubicBezTo>
                  <a:cubicBezTo>
                    <a:pt x="410311" y="2021723"/>
                    <a:pt x="371603" y="1924756"/>
                    <a:pt x="350872" y="1824977"/>
                  </a:cubicBezTo>
                  <a:lnTo>
                    <a:pt x="14094" y="1716539"/>
                  </a:lnTo>
                  <a:cubicBezTo>
                    <a:pt x="4283" y="1652393"/>
                    <a:pt x="0" y="1586792"/>
                    <a:pt x="0" y="1520190"/>
                  </a:cubicBezTo>
                  <a:cubicBezTo>
                    <a:pt x="0" y="1453589"/>
                    <a:pt x="4283" y="1387988"/>
                    <a:pt x="14093" y="1323841"/>
                  </a:cubicBezTo>
                  <a:lnTo>
                    <a:pt x="350147" y="1215637"/>
                  </a:lnTo>
                  <a:cubicBezTo>
                    <a:pt x="374379" y="1107046"/>
                    <a:pt x="417197" y="1003347"/>
                    <a:pt x="478096" y="909381"/>
                  </a:cubicBezTo>
                  <a:lnTo>
                    <a:pt x="316464" y="594228"/>
                  </a:lnTo>
                  <a:cubicBezTo>
                    <a:pt x="395501" y="489023"/>
                    <a:pt x="489023" y="395501"/>
                    <a:pt x="594229" y="316463"/>
                  </a:cubicBezTo>
                  <a:lnTo>
                    <a:pt x="904800" y="475746"/>
                  </a:lnTo>
                  <a:cubicBezTo>
                    <a:pt x="911343" y="470736"/>
                    <a:pt x="918463" y="466639"/>
                    <a:pt x="925641" y="462604"/>
                  </a:cubicBezTo>
                  <a:cubicBezTo>
                    <a:pt x="1018661" y="410311"/>
                    <a:pt x="1115626" y="371603"/>
                    <a:pt x="1215403" y="350873"/>
                  </a:cubicBezTo>
                  <a:lnTo>
                    <a:pt x="1323841" y="14093"/>
                  </a:lnTo>
                  <a:cubicBezTo>
                    <a:pt x="1387988" y="4283"/>
                    <a:pt x="1453589" y="0"/>
                    <a:pt x="152019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numCol="1" spcCol="0" horzOverflow="overflow" vertOverflow="overflow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endParaRPr b="0" lang="en-US" sz="24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59" name="8-Point Star 6"/>
            <p:cNvSpPr/>
            <p:nvPr/>
          </p:nvSpPr>
          <p:spPr>
            <a:xfrm flipV="1" rot="9000600">
              <a:off x="10332360" y="376920"/>
              <a:ext cx="1172520" cy="1172520"/>
            </a:xfrm>
            <a:custGeom>
              <a:avLst/>
              <a:gdLst>
                <a:gd name="textAreaLeft" fmla="*/ 0 w 1172520"/>
                <a:gd name="textAreaRight" fmla="*/ 1172880 w 1172520"/>
                <a:gd name="textAreaTop" fmla="*/ -360 h 1172520"/>
                <a:gd name="textAreaBottom" fmla="*/ 1172520 h 1172520"/>
              </a:gdLst>
              <a:ahLst/>
              <a:rect l="textAreaLeft" t="textAreaTop" r="textAreaRight" b="textAreaBottom"/>
              <a:pathLst>
                <a:path w="1874520" h="1874520">
                  <a:moveTo>
                    <a:pt x="739496" y="595923"/>
                  </a:moveTo>
                  <a:cubicBezTo>
                    <a:pt x="550981" y="705145"/>
                    <a:pt x="486701" y="946509"/>
                    <a:pt x="595923" y="1135024"/>
                  </a:cubicBezTo>
                  <a:cubicBezTo>
                    <a:pt x="705145" y="1323539"/>
                    <a:pt x="946509" y="1387819"/>
                    <a:pt x="1135024" y="1278597"/>
                  </a:cubicBezTo>
                  <a:cubicBezTo>
                    <a:pt x="1323539" y="1169375"/>
                    <a:pt x="1387819" y="928011"/>
                    <a:pt x="1278597" y="739496"/>
                  </a:cubicBezTo>
                  <a:cubicBezTo>
                    <a:pt x="1169375" y="550981"/>
                    <a:pt x="928011" y="486701"/>
                    <a:pt x="739496" y="595923"/>
                  </a:cubicBezTo>
                  <a:close/>
                  <a:moveTo>
                    <a:pt x="349309" y="212809"/>
                  </a:moveTo>
                  <a:lnTo>
                    <a:pt x="549487" y="318071"/>
                  </a:lnTo>
                  <a:cubicBezTo>
                    <a:pt x="558730" y="311181"/>
                    <a:pt x="568662" y="305287"/>
                    <a:pt x="578782" y="299598"/>
                  </a:cubicBezTo>
                  <a:cubicBezTo>
                    <a:pt x="640907" y="264673"/>
                    <a:pt x="705951" y="239798"/>
                    <a:pt x="772822" y="227822"/>
                  </a:cubicBezTo>
                  <a:lnTo>
                    <a:pt x="842125" y="4804"/>
                  </a:lnTo>
                  <a:lnTo>
                    <a:pt x="937260" y="0"/>
                  </a:lnTo>
                  <a:cubicBezTo>
                    <a:pt x="969377" y="0"/>
                    <a:pt x="1001116" y="1615"/>
                    <a:pt x="1032398" y="4804"/>
                  </a:cubicBezTo>
                  <a:lnTo>
                    <a:pt x="1101417" y="226909"/>
                  </a:lnTo>
                  <a:cubicBezTo>
                    <a:pt x="1180333" y="242653"/>
                    <a:pt x="1255615" y="273607"/>
                    <a:pt x="1322618" y="319342"/>
                  </a:cubicBezTo>
                  <a:lnTo>
                    <a:pt x="1525213" y="212810"/>
                  </a:lnTo>
                  <a:cubicBezTo>
                    <a:pt x="1578197" y="250355"/>
                    <a:pt x="1624168" y="296326"/>
                    <a:pt x="1661713" y="349310"/>
                  </a:cubicBezTo>
                  <a:lnTo>
                    <a:pt x="1556452" y="549486"/>
                  </a:lnTo>
                  <a:cubicBezTo>
                    <a:pt x="1563341" y="558729"/>
                    <a:pt x="1569235" y="568662"/>
                    <a:pt x="1574924" y="578781"/>
                  </a:cubicBezTo>
                  <a:cubicBezTo>
                    <a:pt x="1609849" y="640906"/>
                    <a:pt x="1634724" y="705951"/>
                    <a:pt x="1646701" y="772822"/>
                  </a:cubicBezTo>
                  <a:lnTo>
                    <a:pt x="1869716" y="842124"/>
                  </a:lnTo>
                  <a:lnTo>
                    <a:pt x="1874520" y="937260"/>
                  </a:lnTo>
                  <a:cubicBezTo>
                    <a:pt x="1874520" y="969377"/>
                    <a:pt x="1872905" y="1001117"/>
                    <a:pt x="1869716" y="1032399"/>
                  </a:cubicBezTo>
                  <a:lnTo>
                    <a:pt x="1647613" y="1101417"/>
                  </a:lnTo>
                  <a:cubicBezTo>
                    <a:pt x="1631869" y="1180333"/>
                    <a:pt x="1600915" y="1255615"/>
                    <a:pt x="1555180" y="1322618"/>
                  </a:cubicBezTo>
                  <a:lnTo>
                    <a:pt x="1661712" y="1525211"/>
                  </a:lnTo>
                  <a:cubicBezTo>
                    <a:pt x="1624167" y="1578195"/>
                    <a:pt x="1578196" y="1624166"/>
                    <a:pt x="1525211" y="1661712"/>
                  </a:cubicBezTo>
                  <a:lnTo>
                    <a:pt x="1325036" y="1556451"/>
                  </a:lnTo>
                  <a:cubicBezTo>
                    <a:pt x="1315793" y="1563341"/>
                    <a:pt x="1305860" y="1569235"/>
                    <a:pt x="1295741" y="1574924"/>
                  </a:cubicBezTo>
                  <a:cubicBezTo>
                    <a:pt x="1233616" y="1609849"/>
                    <a:pt x="1168571" y="1634724"/>
                    <a:pt x="1101700" y="1646700"/>
                  </a:cubicBezTo>
                  <a:lnTo>
                    <a:pt x="1032398" y="1869716"/>
                  </a:lnTo>
                  <a:lnTo>
                    <a:pt x="937260" y="1874520"/>
                  </a:lnTo>
                  <a:cubicBezTo>
                    <a:pt x="905144" y="1874520"/>
                    <a:pt x="873405" y="1872905"/>
                    <a:pt x="842124" y="1869716"/>
                  </a:cubicBezTo>
                  <a:lnTo>
                    <a:pt x="773105" y="1647612"/>
                  </a:lnTo>
                  <a:cubicBezTo>
                    <a:pt x="694189" y="1631869"/>
                    <a:pt x="618908" y="1600914"/>
                    <a:pt x="551905" y="1555180"/>
                  </a:cubicBezTo>
                  <a:lnTo>
                    <a:pt x="349310" y="1661713"/>
                  </a:lnTo>
                  <a:cubicBezTo>
                    <a:pt x="296326" y="1624168"/>
                    <a:pt x="250355" y="1578197"/>
                    <a:pt x="212810" y="1525212"/>
                  </a:cubicBezTo>
                  <a:lnTo>
                    <a:pt x="318071" y="1325035"/>
                  </a:lnTo>
                  <a:cubicBezTo>
                    <a:pt x="311181" y="1315792"/>
                    <a:pt x="305287" y="1305860"/>
                    <a:pt x="299598" y="1295740"/>
                  </a:cubicBezTo>
                  <a:cubicBezTo>
                    <a:pt x="264673" y="1233616"/>
                    <a:pt x="239799" y="1168571"/>
                    <a:pt x="227822" y="1101700"/>
                  </a:cubicBezTo>
                  <a:lnTo>
                    <a:pt x="4804" y="1032398"/>
                  </a:lnTo>
                  <a:lnTo>
                    <a:pt x="0" y="937260"/>
                  </a:lnTo>
                  <a:cubicBezTo>
                    <a:pt x="0" y="905144"/>
                    <a:pt x="1616" y="873405"/>
                    <a:pt x="4804" y="842124"/>
                  </a:cubicBezTo>
                  <a:lnTo>
                    <a:pt x="226910" y="773105"/>
                  </a:lnTo>
                  <a:cubicBezTo>
                    <a:pt x="242653" y="694189"/>
                    <a:pt x="273608" y="618908"/>
                    <a:pt x="319342" y="551905"/>
                  </a:cubicBezTo>
                  <a:lnTo>
                    <a:pt x="212809" y="349309"/>
                  </a:lnTo>
                  <a:cubicBezTo>
                    <a:pt x="250354" y="296325"/>
                    <a:pt x="296325" y="250354"/>
                    <a:pt x="349309" y="212809"/>
                  </a:cubicBez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80808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endParaRPr b="0" lang="en-US" sz="24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60" name="8-Point Star 18"/>
            <p:cNvSpPr/>
            <p:nvPr/>
          </p:nvSpPr>
          <p:spPr>
            <a:xfrm flipV="1" rot="9000600">
              <a:off x="10269000" y="427680"/>
              <a:ext cx="984600" cy="993960"/>
            </a:xfrm>
            <a:custGeom>
              <a:avLst/>
              <a:gdLst>
                <a:gd name="textAreaLeft" fmla="*/ 0 w 984600"/>
                <a:gd name="textAreaRight" fmla="*/ 984960 w 984600"/>
                <a:gd name="textAreaTop" fmla="*/ -360 h 993960"/>
                <a:gd name="textAreaBottom" fmla="*/ 993960 h 993960"/>
              </a:gdLst>
              <a:ahLst/>
              <a:rect l="textAreaLeft" t="textAreaTop" r="textAreaRight" b="textAreaBottom"/>
              <a:pathLst>
                <a:path w="1793173" h="1809385">
                  <a:moveTo>
                    <a:pt x="540264" y="10286"/>
                  </a:moveTo>
                  <a:lnTo>
                    <a:pt x="683581" y="0"/>
                  </a:lnTo>
                  <a:cubicBezTo>
                    <a:pt x="732193" y="0"/>
                    <a:pt x="780076" y="3126"/>
                    <a:pt x="826897" y="10287"/>
                  </a:cubicBezTo>
                  <a:lnTo>
                    <a:pt x="905875" y="255572"/>
                  </a:lnTo>
                  <a:cubicBezTo>
                    <a:pt x="985136" y="273260"/>
                    <a:pt x="1060829" y="304512"/>
                    <a:pt x="1129415" y="348963"/>
                  </a:cubicBezTo>
                  <a:lnTo>
                    <a:pt x="1359444" y="230987"/>
                  </a:lnTo>
                  <a:cubicBezTo>
                    <a:pt x="1436234" y="288678"/>
                    <a:pt x="1504495" y="356940"/>
                    <a:pt x="1562186" y="433730"/>
                  </a:cubicBezTo>
                  <a:lnTo>
                    <a:pt x="1445926" y="660414"/>
                  </a:lnTo>
                  <a:cubicBezTo>
                    <a:pt x="1449583" y="665192"/>
                    <a:pt x="1452574" y="670389"/>
                    <a:pt x="1455519" y="675628"/>
                  </a:cubicBezTo>
                  <a:cubicBezTo>
                    <a:pt x="1493688" y="743524"/>
                    <a:pt x="1521942" y="814300"/>
                    <a:pt x="1537074" y="887129"/>
                  </a:cubicBezTo>
                  <a:lnTo>
                    <a:pt x="1782887" y="966278"/>
                  </a:lnTo>
                  <a:cubicBezTo>
                    <a:pt x="1790047" y="1013098"/>
                    <a:pt x="1793174" y="1060981"/>
                    <a:pt x="1793173" y="1109593"/>
                  </a:cubicBezTo>
                  <a:cubicBezTo>
                    <a:pt x="1793174" y="1158206"/>
                    <a:pt x="1790047" y="1206089"/>
                    <a:pt x="1782887" y="1252909"/>
                  </a:cubicBezTo>
                  <a:lnTo>
                    <a:pt x="1537604" y="1331887"/>
                  </a:lnTo>
                  <a:cubicBezTo>
                    <a:pt x="1519916" y="1411149"/>
                    <a:pt x="1488663" y="1486842"/>
                    <a:pt x="1444212" y="1555429"/>
                  </a:cubicBezTo>
                  <a:lnTo>
                    <a:pt x="1562186" y="1785457"/>
                  </a:lnTo>
                  <a:lnTo>
                    <a:pt x="1541415" y="1809385"/>
                  </a:lnTo>
                  <a:cubicBezTo>
                    <a:pt x="1282525" y="1763268"/>
                    <a:pt x="1028742" y="1654791"/>
                    <a:pt x="802157" y="1490156"/>
                  </a:cubicBezTo>
                  <a:cubicBezTo>
                    <a:pt x="965712" y="1441296"/>
                    <a:pt x="1084035" y="1289263"/>
                    <a:pt x="1084035" y="1109593"/>
                  </a:cubicBezTo>
                  <a:cubicBezTo>
                    <a:pt x="1084035" y="888428"/>
                    <a:pt x="904746" y="709138"/>
                    <a:pt x="683580" y="709138"/>
                  </a:cubicBezTo>
                  <a:cubicBezTo>
                    <a:pt x="508801" y="709138"/>
                    <a:pt x="360173" y="821108"/>
                    <a:pt x="307122" y="977792"/>
                  </a:cubicBezTo>
                  <a:cubicBezTo>
                    <a:pt x="149161" y="745008"/>
                    <a:pt x="47166" y="492202"/>
                    <a:pt x="0" y="237686"/>
                  </a:cubicBezTo>
                  <a:cubicBezTo>
                    <a:pt x="2290" y="235086"/>
                    <a:pt x="4999" y="233030"/>
                    <a:pt x="7717" y="230988"/>
                  </a:cubicBezTo>
                  <a:lnTo>
                    <a:pt x="234405" y="347249"/>
                  </a:lnTo>
                  <a:cubicBezTo>
                    <a:pt x="239180" y="343592"/>
                    <a:pt x="244378" y="340602"/>
                    <a:pt x="249617" y="337656"/>
                  </a:cubicBezTo>
                  <a:cubicBezTo>
                    <a:pt x="317512" y="299488"/>
                    <a:pt x="388287" y="271234"/>
                    <a:pt x="461115" y="256103"/>
                  </a:cubicBezTo>
                  <a:close/>
                </a:path>
              </a:pathLst>
            </a:custGeom>
            <a:gradFill rotWithShape="0">
              <a:gsLst>
                <a:gs pos="0">
                  <a:srgbClr val="ffffff">
                    <a:alpha val="10196"/>
                  </a:srgbClr>
                </a:gs>
                <a:gs pos="100000">
                  <a:srgbClr val="ffffff">
                    <a:alpha val="40000"/>
                  </a:srgbClr>
                </a:gs>
              </a:gsLst>
              <a:lin ang="147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numCol="1" spcCol="0" horzOverflow="overflow" vertOverflow="overflow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endParaRPr b="0" lang="en-US" sz="2400" spc="-1" strike="noStrike">
                <a:solidFill>
                  <a:srgbClr val="ffffff"/>
                </a:solidFill>
                <a:latin typeface="Calibri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9d9d9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Oval 95"/>
          <p:cNvSpPr/>
          <p:nvPr/>
        </p:nvSpPr>
        <p:spPr>
          <a:xfrm flipV="1">
            <a:off x="241920" y="5655240"/>
            <a:ext cx="9950400" cy="77256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62" name="Oval 94"/>
          <p:cNvSpPr/>
          <p:nvPr/>
        </p:nvSpPr>
        <p:spPr>
          <a:xfrm flipV="1">
            <a:off x="7693920" y="5915160"/>
            <a:ext cx="1651680" cy="380880"/>
          </a:xfrm>
          <a:prstGeom prst="ellipse">
            <a:avLst/>
          </a:prstGeom>
          <a:gradFill rotWithShape="0">
            <a:gsLst>
              <a:gs pos="0">
                <a:srgbClr val="808080"/>
              </a:gs>
              <a:gs pos="100000">
                <a:srgbClr val="808080">
                  <a:alpha val="0"/>
                </a:srgbClr>
              </a:gs>
            </a:gsLst>
            <a:path path="rect">
              <a:fillToRect l="50000" t="50000" r="50000" b="50000"/>
            </a:path>
          </a:gra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63" name="Oval 93"/>
          <p:cNvSpPr/>
          <p:nvPr/>
        </p:nvSpPr>
        <p:spPr>
          <a:xfrm flipV="1">
            <a:off x="1714680" y="5435640"/>
            <a:ext cx="7896600" cy="1131480"/>
          </a:xfrm>
          <a:prstGeom prst="ellipse">
            <a:avLst/>
          </a:prstGeom>
          <a:gradFill rotWithShape="0">
            <a:gsLst>
              <a:gs pos="0">
                <a:srgbClr val="404040">
                  <a:alpha val="80000"/>
                </a:srgbClr>
              </a:gs>
              <a:gs pos="100000">
                <a:srgbClr val="808080">
                  <a:alpha val="0"/>
                </a:srgbClr>
              </a:gs>
            </a:gsLst>
            <a:path path="rect">
              <a:fillToRect l="50000" t="50000" r="50000" b="50000"/>
            </a:path>
          </a:gra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64" name="PlaceHolder 1"/>
          <p:cNvSpPr>
            <a:spLocks noGrp="1"/>
          </p:cNvSpPr>
          <p:nvPr>
            <p:ph type="title"/>
          </p:nvPr>
        </p:nvSpPr>
        <p:spPr>
          <a:xfrm>
            <a:off x="1083600" y="328320"/>
            <a:ext cx="10972440" cy="715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ru-RU" sz="3600" spc="-1" strike="noStrike">
                <a:solidFill>
                  <a:srgbClr val="595959"/>
                </a:solidFill>
                <a:latin typeface="Calibri"/>
              </a:rPr>
              <a:t>Для поддержки выпускника стоит…</a:t>
            </a: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565" name="Group 51"/>
          <p:cNvGrpSpPr/>
          <p:nvPr/>
        </p:nvGrpSpPr>
        <p:grpSpPr>
          <a:xfrm>
            <a:off x="1104120" y="1284120"/>
            <a:ext cx="7759800" cy="4899960"/>
            <a:chOff x="1104120" y="1284120"/>
            <a:chExt cx="7759800" cy="4899960"/>
          </a:xfrm>
        </p:grpSpPr>
        <p:sp>
          <p:nvSpPr>
            <p:cNvPr id="566" name="Rectangle 6"/>
            <p:cNvSpPr/>
            <p:nvPr/>
          </p:nvSpPr>
          <p:spPr>
            <a:xfrm>
              <a:off x="1112760" y="2304720"/>
              <a:ext cx="4929120" cy="783720"/>
            </a:xfrm>
            <a:prstGeom prst="rect">
              <a:avLst/>
            </a:prstGeom>
            <a:solidFill>
              <a:schemeClr val="accent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24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567" name="Rectangle 7"/>
            <p:cNvSpPr/>
            <p:nvPr/>
          </p:nvSpPr>
          <p:spPr>
            <a:xfrm>
              <a:off x="1112760" y="3148920"/>
              <a:ext cx="4929120" cy="560880"/>
            </a:xfrm>
            <a:prstGeom prst="rect">
              <a:avLst/>
            </a:prstGeom>
            <a:solidFill>
              <a:schemeClr val="accent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24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568" name="Rectangle 8"/>
            <p:cNvSpPr/>
            <p:nvPr/>
          </p:nvSpPr>
          <p:spPr>
            <a:xfrm>
              <a:off x="1112760" y="3757320"/>
              <a:ext cx="4929120" cy="730440"/>
            </a:xfrm>
            <a:prstGeom prst="rect">
              <a:avLst/>
            </a:pr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24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569" name="Rectangle 9"/>
            <p:cNvSpPr/>
            <p:nvPr/>
          </p:nvSpPr>
          <p:spPr>
            <a:xfrm>
              <a:off x="1112760" y="4552920"/>
              <a:ext cx="4929120" cy="661680"/>
            </a:xfrm>
            <a:prstGeom prst="rect">
              <a:avLst/>
            </a:prstGeom>
            <a:solidFill>
              <a:schemeClr val="accent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24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570" name="Rectangle 10"/>
            <p:cNvSpPr/>
            <p:nvPr/>
          </p:nvSpPr>
          <p:spPr>
            <a:xfrm>
              <a:off x="1104120" y="5266080"/>
              <a:ext cx="4929120" cy="72504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24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571" name="Freeform 11"/>
            <p:cNvSpPr/>
            <p:nvPr/>
          </p:nvSpPr>
          <p:spPr>
            <a:xfrm>
              <a:off x="6012720" y="5279400"/>
              <a:ext cx="789480" cy="904680"/>
            </a:xfrm>
            <a:custGeom>
              <a:avLst/>
              <a:gdLst>
                <a:gd name="textAreaLeft" fmla="*/ 0 w 789480"/>
                <a:gd name="textAreaRight" fmla="*/ 789840 w 789480"/>
                <a:gd name="textAreaTop" fmla="*/ 0 h 904680"/>
                <a:gd name="textAreaBottom" fmla="*/ 905040 h 904680"/>
              </a:gdLst>
              <a:ahLst/>
              <a:rect l="textAreaLeft" t="textAreaTop" r="textAreaRight" b="textAreaBottom"/>
              <a:pathLst>
                <a:path w="478" h="711">
                  <a:moveTo>
                    <a:pt x="0" y="0"/>
                  </a:moveTo>
                  <a:lnTo>
                    <a:pt x="478" y="77"/>
                  </a:lnTo>
                  <a:lnTo>
                    <a:pt x="478" y="711"/>
                  </a:lnTo>
                  <a:lnTo>
                    <a:pt x="0" y="5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24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572" name="Freeform 12"/>
            <p:cNvSpPr/>
            <p:nvPr/>
          </p:nvSpPr>
          <p:spPr>
            <a:xfrm>
              <a:off x="6802560" y="5093640"/>
              <a:ext cx="1744560" cy="1090440"/>
            </a:xfrm>
            <a:custGeom>
              <a:avLst/>
              <a:gdLst>
                <a:gd name="textAreaLeft" fmla="*/ 0 w 1744560"/>
                <a:gd name="textAreaRight" fmla="*/ 1744920 w 1744560"/>
                <a:gd name="textAreaTop" fmla="*/ 0 h 1090440"/>
                <a:gd name="textAreaBottom" fmla="*/ 1090800 h 1090440"/>
              </a:gdLst>
              <a:ahLst/>
              <a:rect l="textAreaLeft" t="textAreaTop" r="textAreaRight" b="textAreaBottom"/>
              <a:pathLst>
                <a:path w="1056" h="857">
                  <a:moveTo>
                    <a:pt x="1056" y="0"/>
                  </a:moveTo>
                  <a:lnTo>
                    <a:pt x="1056" y="429"/>
                  </a:lnTo>
                  <a:lnTo>
                    <a:pt x="0" y="857"/>
                  </a:lnTo>
                  <a:lnTo>
                    <a:pt x="0" y="223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24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573" name="Freeform 13"/>
            <p:cNvSpPr/>
            <p:nvPr/>
          </p:nvSpPr>
          <p:spPr>
            <a:xfrm>
              <a:off x="6012720" y="5051880"/>
              <a:ext cx="2534400" cy="325440"/>
            </a:xfrm>
            <a:custGeom>
              <a:avLst/>
              <a:gdLst>
                <a:gd name="textAreaLeft" fmla="*/ 0 w 2534400"/>
                <a:gd name="textAreaRight" fmla="*/ 2534760 w 2534400"/>
                <a:gd name="textAreaTop" fmla="*/ 0 h 325440"/>
                <a:gd name="textAreaBottom" fmla="*/ 325800 h 325440"/>
              </a:gdLst>
              <a:ahLst/>
              <a:rect l="textAreaLeft" t="textAreaTop" r="textAreaRight" b="textAreaBottom"/>
              <a:pathLst>
                <a:path w="1534" h="256">
                  <a:moveTo>
                    <a:pt x="1007" y="0"/>
                  </a:moveTo>
                  <a:lnTo>
                    <a:pt x="1534" y="33"/>
                  </a:lnTo>
                  <a:lnTo>
                    <a:pt x="478" y="256"/>
                  </a:lnTo>
                  <a:lnTo>
                    <a:pt x="0" y="179"/>
                  </a:lnTo>
                  <a:lnTo>
                    <a:pt x="1007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24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574" name="Freeform 14"/>
            <p:cNvSpPr/>
            <p:nvPr/>
          </p:nvSpPr>
          <p:spPr>
            <a:xfrm>
              <a:off x="6012720" y="4552920"/>
              <a:ext cx="789480" cy="738000"/>
            </a:xfrm>
            <a:custGeom>
              <a:avLst/>
              <a:gdLst>
                <a:gd name="textAreaLeft" fmla="*/ 0 w 789480"/>
                <a:gd name="textAreaRight" fmla="*/ 789840 w 789480"/>
                <a:gd name="textAreaTop" fmla="*/ 0 h 738000"/>
                <a:gd name="textAreaBottom" fmla="*/ 738360 h 738000"/>
              </a:gdLst>
              <a:ahLst/>
              <a:rect l="textAreaLeft" t="textAreaTop" r="textAreaRight" b="textAreaBottom"/>
              <a:pathLst>
                <a:path w="478" h="580">
                  <a:moveTo>
                    <a:pt x="0" y="0"/>
                  </a:moveTo>
                  <a:lnTo>
                    <a:pt x="478" y="0"/>
                  </a:lnTo>
                  <a:lnTo>
                    <a:pt x="478" y="580"/>
                  </a:lnTo>
                  <a:lnTo>
                    <a:pt x="0" y="5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24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575" name="Freeform 15"/>
            <p:cNvSpPr/>
            <p:nvPr/>
          </p:nvSpPr>
          <p:spPr>
            <a:xfrm>
              <a:off x="6802560" y="4552920"/>
              <a:ext cx="1744560" cy="738000"/>
            </a:xfrm>
            <a:custGeom>
              <a:avLst/>
              <a:gdLst>
                <a:gd name="textAreaLeft" fmla="*/ 0 w 1744560"/>
                <a:gd name="textAreaRight" fmla="*/ 1744920 w 1744560"/>
                <a:gd name="textAreaTop" fmla="*/ 0 h 738000"/>
                <a:gd name="textAreaBottom" fmla="*/ 738360 h 738000"/>
              </a:gdLst>
              <a:ahLst/>
              <a:rect l="textAreaLeft" t="textAreaTop" r="textAreaRight" b="textAreaBottom"/>
              <a:pathLst>
                <a:path w="1056" h="580">
                  <a:moveTo>
                    <a:pt x="0" y="0"/>
                  </a:moveTo>
                  <a:lnTo>
                    <a:pt x="1056" y="0"/>
                  </a:lnTo>
                  <a:lnTo>
                    <a:pt x="1056" y="389"/>
                  </a:lnTo>
                  <a:lnTo>
                    <a:pt x="0" y="5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24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576" name="Freeform 16"/>
            <p:cNvSpPr/>
            <p:nvPr/>
          </p:nvSpPr>
          <p:spPr>
            <a:xfrm>
              <a:off x="6012720" y="2054160"/>
              <a:ext cx="789480" cy="1034640"/>
            </a:xfrm>
            <a:custGeom>
              <a:avLst/>
              <a:gdLst>
                <a:gd name="textAreaLeft" fmla="*/ 0 w 789480"/>
                <a:gd name="textAreaRight" fmla="*/ 789840 w 789480"/>
                <a:gd name="textAreaTop" fmla="*/ 0 h 1034640"/>
                <a:gd name="textAreaBottom" fmla="*/ 1035000 h 1034640"/>
              </a:gdLst>
              <a:ahLst/>
              <a:rect l="textAreaLeft" t="textAreaTop" r="textAreaRight" b="textAreaBottom"/>
              <a:pathLst>
                <a:path w="478" h="813">
                  <a:moveTo>
                    <a:pt x="478" y="0"/>
                  </a:moveTo>
                  <a:lnTo>
                    <a:pt x="478" y="667"/>
                  </a:lnTo>
                  <a:lnTo>
                    <a:pt x="0" y="813"/>
                  </a:lnTo>
                  <a:lnTo>
                    <a:pt x="0" y="197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24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577" name="Freeform 17"/>
            <p:cNvSpPr/>
            <p:nvPr/>
          </p:nvSpPr>
          <p:spPr>
            <a:xfrm>
              <a:off x="6802560" y="2054160"/>
              <a:ext cx="1744560" cy="1422720"/>
            </a:xfrm>
            <a:custGeom>
              <a:avLst/>
              <a:gdLst>
                <a:gd name="textAreaLeft" fmla="*/ 0 w 1744560"/>
                <a:gd name="textAreaRight" fmla="*/ 1744920 w 1744560"/>
                <a:gd name="textAreaTop" fmla="*/ 0 h 1422720"/>
                <a:gd name="textAreaBottom" fmla="*/ 1423080 h 1422720"/>
              </a:gdLst>
              <a:ahLst/>
              <a:rect l="textAreaLeft" t="textAreaTop" r="textAreaRight" b="textAreaBottom"/>
              <a:pathLst>
                <a:path w="1056" h="1118">
                  <a:moveTo>
                    <a:pt x="0" y="0"/>
                  </a:moveTo>
                  <a:lnTo>
                    <a:pt x="1056" y="682"/>
                  </a:lnTo>
                  <a:lnTo>
                    <a:pt x="1056" y="1118"/>
                  </a:lnTo>
                  <a:lnTo>
                    <a:pt x="0" y="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24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578" name="Freeform 18"/>
            <p:cNvSpPr/>
            <p:nvPr/>
          </p:nvSpPr>
          <p:spPr>
            <a:xfrm>
              <a:off x="6012720" y="2903040"/>
              <a:ext cx="2534400" cy="573840"/>
            </a:xfrm>
            <a:custGeom>
              <a:avLst/>
              <a:gdLst>
                <a:gd name="textAreaLeft" fmla="*/ 0 w 2534400"/>
                <a:gd name="textAreaRight" fmla="*/ 2534760 w 2534400"/>
                <a:gd name="textAreaTop" fmla="*/ 0 h 573840"/>
                <a:gd name="textAreaBottom" fmla="*/ 574200 h 573840"/>
              </a:gdLst>
              <a:ahLst/>
              <a:rect l="textAreaLeft" t="textAreaTop" r="textAreaRight" b="textAreaBottom"/>
              <a:pathLst>
                <a:path w="1534" h="451">
                  <a:moveTo>
                    <a:pt x="478" y="0"/>
                  </a:moveTo>
                  <a:lnTo>
                    <a:pt x="1534" y="451"/>
                  </a:lnTo>
                  <a:lnTo>
                    <a:pt x="1048" y="451"/>
                  </a:lnTo>
                  <a:lnTo>
                    <a:pt x="0" y="146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24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579" name="Freeform 19"/>
            <p:cNvSpPr/>
            <p:nvPr/>
          </p:nvSpPr>
          <p:spPr>
            <a:xfrm>
              <a:off x="6012720" y="3582720"/>
              <a:ext cx="2534400" cy="348480"/>
            </a:xfrm>
            <a:custGeom>
              <a:avLst/>
              <a:gdLst>
                <a:gd name="textAreaLeft" fmla="*/ 0 w 2534400"/>
                <a:gd name="textAreaRight" fmla="*/ 2534760 w 2534400"/>
                <a:gd name="textAreaTop" fmla="*/ 0 h 348480"/>
                <a:gd name="textAreaBottom" fmla="*/ 348840 h 348480"/>
              </a:gdLst>
              <a:ahLst/>
              <a:rect l="textAreaLeft" t="textAreaTop" r="textAreaRight" b="textAreaBottom"/>
              <a:pathLst>
                <a:path w="1534" h="274">
                  <a:moveTo>
                    <a:pt x="478" y="0"/>
                  </a:moveTo>
                  <a:lnTo>
                    <a:pt x="1534" y="269"/>
                  </a:lnTo>
                  <a:lnTo>
                    <a:pt x="1065" y="274"/>
                  </a:lnTo>
                  <a:lnTo>
                    <a:pt x="0" y="100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24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580" name="Freeform 20"/>
            <p:cNvSpPr/>
            <p:nvPr/>
          </p:nvSpPr>
          <p:spPr>
            <a:xfrm>
              <a:off x="6012720" y="2984760"/>
              <a:ext cx="789480" cy="725040"/>
            </a:xfrm>
            <a:custGeom>
              <a:avLst/>
              <a:gdLst>
                <a:gd name="textAreaLeft" fmla="*/ 0 w 789480"/>
                <a:gd name="textAreaRight" fmla="*/ 789840 w 789480"/>
                <a:gd name="textAreaTop" fmla="*/ 0 h 725040"/>
                <a:gd name="textAreaBottom" fmla="*/ 725400 h 725040"/>
              </a:gdLst>
              <a:ahLst/>
              <a:rect l="textAreaLeft" t="textAreaTop" r="textAreaRight" b="textAreaBottom"/>
              <a:pathLst>
                <a:path w="478" h="570">
                  <a:moveTo>
                    <a:pt x="478" y="0"/>
                  </a:moveTo>
                  <a:lnTo>
                    <a:pt x="478" y="470"/>
                  </a:lnTo>
                  <a:lnTo>
                    <a:pt x="0" y="570"/>
                  </a:lnTo>
                  <a:lnTo>
                    <a:pt x="0" y="129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24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581" name="Freeform 21"/>
            <p:cNvSpPr/>
            <p:nvPr/>
          </p:nvSpPr>
          <p:spPr>
            <a:xfrm>
              <a:off x="6802560" y="2984760"/>
              <a:ext cx="1744560" cy="940320"/>
            </a:xfrm>
            <a:custGeom>
              <a:avLst/>
              <a:gdLst>
                <a:gd name="textAreaLeft" fmla="*/ 0 w 1744560"/>
                <a:gd name="textAreaRight" fmla="*/ 1744920 w 1744560"/>
                <a:gd name="textAreaTop" fmla="*/ 0 h 940320"/>
                <a:gd name="textAreaBottom" fmla="*/ 940680 h 940320"/>
              </a:gdLst>
              <a:ahLst/>
              <a:rect l="textAreaLeft" t="textAreaTop" r="textAreaRight" b="textAreaBottom"/>
              <a:pathLst>
                <a:path w="1056" h="739">
                  <a:moveTo>
                    <a:pt x="0" y="0"/>
                  </a:moveTo>
                  <a:lnTo>
                    <a:pt x="1056" y="430"/>
                  </a:lnTo>
                  <a:lnTo>
                    <a:pt x="1056" y="739"/>
                  </a:lnTo>
                  <a:lnTo>
                    <a:pt x="0" y="4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24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582" name="Freeform 22"/>
            <p:cNvSpPr/>
            <p:nvPr/>
          </p:nvSpPr>
          <p:spPr>
            <a:xfrm>
              <a:off x="6012720" y="3668040"/>
              <a:ext cx="789480" cy="819360"/>
            </a:xfrm>
            <a:custGeom>
              <a:avLst/>
              <a:gdLst>
                <a:gd name="textAreaLeft" fmla="*/ 0 w 789480"/>
                <a:gd name="textAreaRight" fmla="*/ 789840 w 789480"/>
                <a:gd name="textAreaTop" fmla="*/ 0 h 819360"/>
                <a:gd name="textAreaBottom" fmla="*/ 819720 h 819360"/>
              </a:gdLst>
              <a:ahLst/>
              <a:rect l="textAreaLeft" t="textAreaTop" r="textAreaRight" b="textAreaBottom"/>
              <a:pathLst>
                <a:path w="478" h="644">
                  <a:moveTo>
                    <a:pt x="478" y="0"/>
                  </a:moveTo>
                  <a:lnTo>
                    <a:pt x="478" y="634"/>
                  </a:lnTo>
                  <a:lnTo>
                    <a:pt x="0" y="644"/>
                  </a:lnTo>
                  <a:lnTo>
                    <a:pt x="0" y="70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24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583" name="Freeform 23"/>
            <p:cNvSpPr/>
            <p:nvPr/>
          </p:nvSpPr>
          <p:spPr>
            <a:xfrm>
              <a:off x="6802560" y="3668040"/>
              <a:ext cx="1744560" cy="858960"/>
            </a:xfrm>
            <a:custGeom>
              <a:avLst/>
              <a:gdLst>
                <a:gd name="textAreaLeft" fmla="*/ 0 w 1744560"/>
                <a:gd name="textAreaRight" fmla="*/ 1744920 w 1744560"/>
                <a:gd name="textAreaTop" fmla="*/ 0 h 858960"/>
                <a:gd name="textAreaBottom" fmla="*/ 859320 h 858960"/>
              </a:gdLst>
              <a:ahLst/>
              <a:rect l="textAreaLeft" t="textAreaTop" r="textAreaRight" b="textAreaBottom"/>
              <a:pathLst>
                <a:path w="1056" h="675">
                  <a:moveTo>
                    <a:pt x="0" y="0"/>
                  </a:moveTo>
                  <a:lnTo>
                    <a:pt x="1056" y="235"/>
                  </a:lnTo>
                  <a:lnTo>
                    <a:pt x="1056" y="675"/>
                  </a:lnTo>
                  <a:lnTo>
                    <a:pt x="0" y="6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24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584" name="Freeform 24"/>
            <p:cNvSpPr/>
            <p:nvPr/>
          </p:nvSpPr>
          <p:spPr>
            <a:xfrm>
              <a:off x="6012720" y="4461120"/>
              <a:ext cx="2534400" cy="65880"/>
            </a:xfrm>
            <a:custGeom>
              <a:avLst/>
              <a:gdLst>
                <a:gd name="textAreaLeft" fmla="*/ 0 w 2534400"/>
                <a:gd name="textAreaRight" fmla="*/ 2534760 w 2534400"/>
                <a:gd name="textAreaTop" fmla="*/ 0 h 65880"/>
                <a:gd name="textAreaBottom" fmla="*/ 66240 h 65880"/>
              </a:gdLst>
              <a:ahLst/>
              <a:rect l="textAreaLeft" t="textAreaTop" r="textAreaRight" b="textAreaBottom"/>
              <a:pathLst>
                <a:path w="1534" h="52">
                  <a:moveTo>
                    <a:pt x="478" y="0"/>
                  </a:moveTo>
                  <a:lnTo>
                    <a:pt x="1534" y="52"/>
                  </a:lnTo>
                  <a:lnTo>
                    <a:pt x="1228" y="52"/>
                  </a:lnTo>
                  <a:lnTo>
                    <a:pt x="0" y="21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3120" bIns="3312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24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grpSp>
          <p:nvGrpSpPr>
            <p:cNvPr id="585" name="Group 48"/>
            <p:cNvGrpSpPr/>
            <p:nvPr/>
          </p:nvGrpSpPr>
          <p:grpSpPr>
            <a:xfrm>
              <a:off x="6163200" y="5531400"/>
              <a:ext cx="383040" cy="419760"/>
              <a:chOff x="6163200" y="5531400"/>
              <a:chExt cx="383040" cy="419760"/>
            </a:xfrm>
          </p:grpSpPr>
          <p:sp>
            <p:nvSpPr>
              <p:cNvPr id="586" name="Freeform 27"/>
              <p:cNvSpPr/>
              <p:nvPr/>
            </p:nvSpPr>
            <p:spPr>
              <a:xfrm>
                <a:off x="6163200" y="5531400"/>
                <a:ext cx="383040" cy="419760"/>
              </a:xfrm>
              <a:custGeom>
                <a:avLst/>
                <a:gdLst>
                  <a:gd name="textAreaLeft" fmla="*/ 0 w 383040"/>
                  <a:gd name="textAreaRight" fmla="*/ 383400 w 383040"/>
                  <a:gd name="textAreaTop" fmla="*/ 0 h 419760"/>
                  <a:gd name="textAreaBottom" fmla="*/ 420120 h 419760"/>
                </a:gdLst>
                <a:ahLst/>
                <a:rect l="textAreaLeft" t="textAreaTop" r="textAreaRight" b="textAreaBottom"/>
                <a:pathLst>
                  <a:path w="232" h="330">
                    <a:moveTo>
                      <a:pt x="150" y="19"/>
                    </a:moveTo>
                    <a:lnTo>
                      <a:pt x="134" y="22"/>
                    </a:lnTo>
                    <a:lnTo>
                      <a:pt x="118" y="31"/>
                    </a:lnTo>
                    <a:lnTo>
                      <a:pt x="103" y="47"/>
                    </a:lnTo>
                    <a:lnTo>
                      <a:pt x="91" y="68"/>
                    </a:lnTo>
                    <a:lnTo>
                      <a:pt x="85" y="92"/>
                    </a:lnTo>
                    <a:lnTo>
                      <a:pt x="83" y="116"/>
                    </a:lnTo>
                    <a:lnTo>
                      <a:pt x="85" y="141"/>
                    </a:lnTo>
                    <a:lnTo>
                      <a:pt x="91" y="163"/>
                    </a:lnTo>
                    <a:lnTo>
                      <a:pt x="103" y="184"/>
                    </a:lnTo>
                    <a:lnTo>
                      <a:pt x="118" y="201"/>
                    </a:lnTo>
                    <a:lnTo>
                      <a:pt x="134" y="210"/>
                    </a:lnTo>
                    <a:lnTo>
                      <a:pt x="150" y="212"/>
                    </a:lnTo>
                    <a:lnTo>
                      <a:pt x="168" y="210"/>
                    </a:lnTo>
                    <a:lnTo>
                      <a:pt x="185" y="201"/>
                    </a:lnTo>
                    <a:lnTo>
                      <a:pt x="198" y="184"/>
                    </a:lnTo>
                    <a:lnTo>
                      <a:pt x="210" y="163"/>
                    </a:lnTo>
                    <a:lnTo>
                      <a:pt x="216" y="141"/>
                    </a:lnTo>
                    <a:lnTo>
                      <a:pt x="219" y="116"/>
                    </a:lnTo>
                    <a:lnTo>
                      <a:pt x="216" y="92"/>
                    </a:lnTo>
                    <a:lnTo>
                      <a:pt x="210" y="68"/>
                    </a:lnTo>
                    <a:lnTo>
                      <a:pt x="198" y="47"/>
                    </a:lnTo>
                    <a:lnTo>
                      <a:pt x="185" y="31"/>
                    </a:lnTo>
                    <a:lnTo>
                      <a:pt x="168" y="22"/>
                    </a:lnTo>
                    <a:lnTo>
                      <a:pt x="150" y="19"/>
                    </a:lnTo>
                    <a:close/>
                    <a:moveTo>
                      <a:pt x="150" y="0"/>
                    </a:moveTo>
                    <a:lnTo>
                      <a:pt x="171" y="3"/>
                    </a:lnTo>
                    <a:lnTo>
                      <a:pt x="191" y="15"/>
                    </a:lnTo>
                    <a:lnTo>
                      <a:pt x="208" y="34"/>
                    </a:lnTo>
                    <a:lnTo>
                      <a:pt x="222" y="58"/>
                    </a:lnTo>
                    <a:lnTo>
                      <a:pt x="229" y="86"/>
                    </a:lnTo>
                    <a:lnTo>
                      <a:pt x="232" y="116"/>
                    </a:lnTo>
                    <a:lnTo>
                      <a:pt x="229" y="146"/>
                    </a:lnTo>
                    <a:lnTo>
                      <a:pt x="222" y="174"/>
                    </a:lnTo>
                    <a:lnTo>
                      <a:pt x="208" y="198"/>
                    </a:lnTo>
                    <a:lnTo>
                      <a:pt x="192" y="215"/>
                    </a:lnTo>
                    <a:lnTo>
                      <a:pt x="174" y="227"/>
                    </a:lnTo>
                    <a:lnTo>
                      <a:pt x="156" y="232"/>
                    </a:lnTo>
                    <a:lnTo>
                      <a:pt x="137" y="230"/>
                    </a:lnTo>
                    <a:lnTo>
                      <a:pt x="119" y="223"/>
                    </a:lnTo>
                    <a:lnTo>
                      <a:pt x="101" y="210"/>
                    </a:lnTo>
                    <a:lnTo>
                      <a:pt x="86" y="232"/>
                    </a:lnTo>
                    <a:lnTo>
                      <a:pt x="86" y="238"/>
                    </a:lnTo>
                    <a:lnTo>
                      <a:pt x="85" y="244"/>
                    </a:lnTo>
                    <a:lnTo>
                      <a:pt x="83" y="250"/>
                    </a:lnTo>
                    <a:lnTo>
                      <a:pt x="80" y="254"/>
                    </a:lnTo>
                    <a:lnTo>
                      <a:pt x="33" y="323"/>
                    </a:lnTo>
                    <a:lnTo>
                      <a:pt x="24" y="330"/>
                    </a:lnTo>
                    <a:lnTo>
                      <a:pt x="15" y="330"/>
                    </a:lnTo>
                    <a:lnTo>
                      <a:pt x="6" y="323"/>
                    </a:lnTo>
                    <a:lnTo>
                      <a:pt x="0" y="311"/>
                    </a:lnTo>
                    <a:lnTo>
                      <a:pt x="0" y="297"/>
                    </a:lnTo>
                    <a:lnTo>
                      <a:pt x="6" y="284"/>
                    </a:lnTo>
                    <a:lnTo>
                      <a:pt x="54" y="215"/>
                    </a:lnTo>
                    <a:lnTo>
                      <a:pt x="57" y="211"/>
                    </a:lnTo>
                    <a:lnTo>
                      <a:pt x="61" y="210"/>
                    </a:lnTo>
                    <a:lnTo>
                      <a:pt x="66" y="208"/>
                    </a:lnTo>
                    <a:lnTo>
                      <a:pt x="70" y="208"/>
                    </a:lnTo>
                    <a:lnTo>
                      <a:pt x="85" y="186"/>
                    </a:lnTo>
                    <a:lnTo>
                      <a:pt x="76" y="162"/>
                    </a:lnTo>
                    <a:lnTo>
                      <a:pt x="70" y="135"/>
                    </a:lnTo>
                    <a:lnTo>
                      <a:pt x="70" y="108"/>
                    </a:lnTo>
                    <a:lnTo>
                      <a:pt x="73" y="82"/>
                    </a:lnTo>
                    <a:lnTo>
                      <a:pt x="80" y="56"/>
                    </a:lnTo>
                    <a:lnTo>
                      <a:pt x="92" y="34"/>
                    </a:lnTo>
                    <a:lnTo>
                      <a:pt x="110" y="15"/>
                    </a:lnTo>
                    <a:lnTo>
                      <a:pt x="130" y="3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87" name="Freeform 28"/>
              <p:cNvSpPr/>
              <p:nvPr/>
            </p:nvSpPr>
            <p:spPr>
              <a:xfrm>
                <a:off x="6468840" y="5643720"/>
                <a:ext cx="32760" cy="105120"/>
              </a:xfrm>
              <a:custGeom>
                <a:avLst/>
                <a:gdLst>
                  <a:gd name="textAreaLeft" fmla="*/ 0 w 32760"/>
                  <a:gd name="textAreaRight" fmla="*/ 33120 w 32760"/>
                  <a:gd name="textAreaTop" fmla="*/ 0 h 105120"/>
                  <a:gd name="textAreaBottom" fmla="*/ 105480 h 105120"/>
                </a:gdLst>
                <a:ahLst/>
                <a:rect l="textAreaLeft" t="textAreaTop" r="textAreaRight" b="textAreaBottom"/>
                <a:pathLst>
                  <a:path w="20" h="83">
                    <a:moveTo>
                      <a:pt x="15" y="0"/>
                    </a:moveTo>
                    <a:lnTo>
                      <a:pt x="16" y="1"/>
                    </a:lnTo>
                    <a:lnTo>
                      <a:pt x="18" y="3"/>
                    </a:lnTo>
                    <a:lnTo>
                      <a:pt x="19" y="13"/>
                    </a:lnTo>
                    <a:lnTo>
                      <a:pt x="20" y="28"/>
                    </a:lnTo>
                    <a:lnTo>
                      <a:pt x="20" y="46"/>
                    </a:lnTo>
                    <a:lnTo>
                      <a:pt x="16" y="64"/>
                    </a:lnTo>
                    <a:lnTo>
                      <a:pt x="9" y="83"/>
                    </a:lnTo>
                    <a:lnTo>
                      <a:pt x="7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1" y="78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1" y="72"/>
                    </a:lnTo>
                    <a:lnTo>
                      <a:pt x="9" y="55"/>
                    </a:lnTo>
                    <a:lnTo>
                      <a:pt x="10" y="35"/>
                    </a:lnTo>
                    <a:lnTo>
                      <a:pt x="10" y="19"/>
                    </a:lnTo>
                    <a:lnTo>
                      <a:pt x="7" y="8"/>
                    </a:lnTo>
                    <a:lnTo>
                      <a:pt x="7" y="5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3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grpSp>
          <p:nvGrpSpPr>
            <p:cNvPr id="588" name="Group 47"/>
            <p:cNvGrpSpPr/>
            <p:nvPr/>
          </p:nvGrpSpPr>
          <p:grpSpPr>
            <a:xfrm>
              <a:off x="6214320" y="4715640"/>
              <a:ext cx="336600" cy="398160"/>
              <a:chOff x="6214320" y="4715640"/>
              <a:chExt cx="336600" cy="398160"/>
            </a:xfrm>
          </p:grpSpPr>
          <p:sp>
            <p:nvSpPr>
              <p:cNvPr id="589" name="Freeform 29"/>
              <p:cNvSpPr/>
              <p:nvPr/>
            </p:nvSpPr>
            <p:spPr>
              <a:xfrm>
                <a:off x="6444000" y="4775400"/>
                <a:ext cx="21240" cy="185400"/>
              </a:xfrm>
              <a:custGeom>
                <a:avLst/>
                <a:gdLst>
                  <a:gd name="textAreaLeft" fmla="*/ 0 w 21240"/>
                  <a:gd name="textAreaRight" fmla="*/ 21600 w 21240"/>
                  <a:gd name="textAreaTop" fmla="*/ 0 h 185400"/>
                  <a:gd name="textAreaBottom" fmla="*/ 185760 h 185400"/>
                </a:gdLst>
                <a:ahLst/>
                <a:rect l="textAreaLeft" t="textAreaTop" r="textAreaRight" b="textAreaBottom"/>
                <a:pathLst>
                  <a:path w="13" h="146">
                    <a:moveTo>
                      <a:pt x="6" y="0"/>
                    </a:moveTo>
                    <a:lnTo>
                      <a:pt x="9" y="0"/>
                    </a:lnTo>
                    <a:lnTo>
                      <a:pt x="12" y="3"/>
                    </a:lnTo>
                    <a:lnTo>
                      <a:pt x="13" y="6"/>
                    </a:lnTo>
                    <a:lnTo>
                      <a:pt x="13" y="11"/>
                    </a:lnTo>
                    <a:lnTo>
                      <a:pt x="13" y="136"/>
                    </a:lnTo>
                    <a:lnTo>
                      <a:pt x="13" y="140"/>
                    </a:lnTo>
                    <a:lnTo>
                      <a:pt x="12" y="143"/>
                    </a:lnTo>
                    <a:lnTo>
                      <a:pt x="9" y="146"/>
                    </a:lnTo>
                    <a:lnTo>
                      <a:pt x="6" y="146"/>
                    </a:lnTo>
                    <a:lnTo>
                      <a:pt x="4" y="146"/>
                    </a:lnTo>
                    <a:lnTo>
                      <a:pt x="1" y="143"/>
                    </a:lnTo>
                    <a:lnTo>
                      <a:pt x="0" y="140"/>
                    </a:lnTo>
                    <a:lnTo>
                      <a:pt x="0" y="136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90" name="Freeform 30"/>
              <p:cNvSpPr/>
              <p:nvPr/>
            </p:nvSpPr>
            <p:spPr>
              <a:xfrm>
                <a:off x="6483600" y="4817520"/>
                <a:ext cx="21240" cy="143640"/>
              </a:xfrm>
              <a:custGeom>
                <a:avLst/>
                <a:gdLst>
                  <a:gd name="textAreaLeft" fmla="*/ 0 w 21240"/>
                  <a:gd name="textAreaRight" fmla="*/ 21600 w 21240"/>
                  <a:gd name="textAreaTop" fmla="*/ 0 h 143640"/>
                  <a:gd name="textAreaBottom" fmla="*/ 144000 h 143640"/>
                </a:gdLst>
                <a:ahLst/>
                <a:rect l="textAreaLeft" t="textAreaTop" r="textAreaRight" b="textAreaBottom"/>
                <a:pathLst>
                  <a:path w="13" h="113">
                    <a:moveTo>
                      <a:pt x="7" y="0"/>
                    </a:moveTo>
                    <a:lnTo>
                      <a:pt x="9" y="0"/>
                    </a:lnTo>
                    <a:lnTo>
                      <a:pt x="11" y="3"/>
                    </a:lnTo>
                    <a:lnTo>
                      <a:pt x="13" y="6"/>
                    </a:lnTo>
                    <a:lnTo>
                      <a:pt x="13" y="10"/>
                    </a:lnTo>
                    <a:lnTo>
                      <a:pt x="13" y="103"/>
                    </a:lnTo>
                    <a:lnTo>
                      <a:pt x="13" y="107"/>
                    </a:lnTo>
                    <a:lnTo>
                      <a:pt x="11" y="110"/>
                    </a:lnTo>
                    <a:lnTo>
                      <a:pt x="9" y="113"/>
                    </a:lnTo>
                    <a:lnTo>
                      <a:pt x="7" y="113"/>
                    </a:lnTo>
                    <a:lnTo>
                      <a:pt x="4" y="113"/>
                    </a:lnTo>
                    <a:lnTo>
                      <a:pt x="3" y="110"/>
                    </a:lnTo>
                    <a:lnTo>
                      <a:pt x="1" y="107"/>
                    </a:lnTo>
                    <a:lnTo>
                      <a:pt x="0" y="103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3" y="3"/>
                    </a:lnTo>
                    <a:lnTo>
                      <a:pt x="4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91" name="Freeform 31"/>
              <p:cNvSpPr/>
              <p:nvPr/>
            </p:nvSpPr>
            <p:spPr>
              <a:xfrm>
                <a:off x="6267240" y="4821480"/>
                <a:ext cx="102240" cy="128160"/>
              </a:xfrm>
              <a:custGeom>
                <a:avLst/>
                <a:gdLst>
                  <a:gd name="textAreaLeft" fmla="*/ 0 w 102240"/>
                  <a:gd name="textAreaRight" fmla="*/ 102600 w 102240"/>
                  <a:gd name="textAreaTop" fmla="*/ 0 h 128160"/>
                  <a:gd name="textAreaBottom" fmla="*/ 128520 h 128160"/>
                </a:gdLst>
                <a:ahLst/>
                <a:rect l="textAreaLeft" t="textAreaTop" r="textAreaRight" b="textAreaBottom"/>
                <a:pathLst>
                  <a:path w="62" h="101">
                    <a:moveTo>
                      <a:pt x="31" y="0"/>
                    </a:moveTo>
                    <a:lnTo>
                      <a:pt x="43" y="4"/>
                    </a:lnTo>
                    <a:lnTo>
                      <a:pt x="53" y="15"/>
                    </a:lnTo>
                    <a:lnTo>
                      <a:pt x="59" y="31"/>
                    </a:lnTo>
                    <a:lnTo>
                      <a:pt x="62" y="50"/>
                    </a:lnTo>
                    <a:lnTo>
                      <a:pt x="59" y="70"/>
                    </a:lnTo>
                    <a:lnTo>
                      <a:pt x="53" y="86"/>
                    </a:lnTo>
                    <a:lnTo>
                      <a:pt x="43" y="97"/>
                    </a:lnTo>
                    <a:lnTo>
                      <a:pt x="31" y="101"/>
                    </a:lnTo>
                    <a:lnTo>
                      <a:pt x="19" y="97"/>
                    </a:lnTo>
                    <a:lnTo>
                      <a:pt x="8" y="86"/>
                    </a:lnTo>
                    <a:lnTo>
                      <a:pt x="3" y="70"/>
                    </a:lnTo>
                    <a:lnTo>
                      <a:pt x="0" y="50"/>
                    </a:lnTo>
                    <a:lnTo>
                      <a:pt x="3" y="31"/>
                    </a:lnTo>
                    <a:lnTo>
                      <a:pt x="8" y="15"/>
                    </a:lnTo>
                    <a:lnTo>
                      <a:pt x="19" y="4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92" name="Freeform 32"/>
              <p:cNvSpPr/>
              <p:nvPr/>
            </p:nvSpPr>
            <p:spPr>
              <a:xfrm>
                <a:off x="6354720" y="4715640"/>
                <a:ext cx="196200" cy="14760"/>
              </a:xfrm>
              <a:custGeom>
                <a:avLst/>
                <a:gdLst>
                  <a:gd name="textAreaLeft" fmla="*/ 0 w 196200"/>
                  <a:gd name="textAreaRight" fmla="*/ 196560 w 196200"/>
                  <a:gd name="textAreaTop" fmla="*/ 0 h 14760"/>
                  <a:gd name="textAreaBottom" fmla="*/ 15120 h 14760"/>
                </a:gdLst>
                <a:ahLst/>
                <a:rect l="textAreaLeft" t="textAreaTop" r="textAreaRight" b="textAreaBottom"/>
                <a:pathLst>
                  <a:path w="119" h="12">
                    <a:moveTo>
                      <a:pt x="3" y="0"/>
                    </a:moveTo>
                    <a:lnTo>
                      <a:pt x="115" y="0"/>
                    </a:lnTo>
                    <a:lnTo>
                      <a:pt x="116" y="1"/>
                    </a:lnTo>
                    <a:lnTo>
                      <a:pt x="118" y="3"/>
                    </a:lnTo>
                    <a:lnTo>
                      <a:pt x="119" y="6"/>
                    </a:lnTo>
                    <a:lnTo>
                      <a:pt x="118" y="9"/>
                    </a:lnTo>
                    <a:lnTo>
                      <a:pt x="116" y="12"/>
                    </a:lnTo>
                    <a:lnTo>
                      <a:pt x="115" y="12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tIns="7560" bIns="756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93" name="Freeform 33"/>
              <p:cNvSpPr/>
              <p:nvPr/>
            </p:nvSpPr>
            <p:spPr>
              <a:xfrm>
                <a:off x="6214320" y="4985640"/>
                <a:ext cx="336600" cy="128160"/>
              </a:xfrm>
              <a:custGeom>
                <a:avLst/>
                <a:gdLst>
                  <a:gd name="textAreaLeft" fmla="*/ 0 w 336600"/>
                  <a:gd name="textAreaRight" fmla="*/ 336960 w 336600"/>
                  <a:gd name="textAreaTop" fmla="*/ 0 h 128160"/>
                  <a:gd name="textAreaBottom" fmla="*/ 128520 h 128160"/>
                </a:gdLst>
                <a:ahLst/>
                <a:rect l="textAreaLeft" t="textAreaTop" r="textAreaRight" b="textAreaBottom"/>
                <a:pathLst>
                  <a:path w="204" h="101">
                    <a:moveTo>
                      <a:pt x="63" y="0"/>
                    </a:moveTo>
                    <a:lnTo>
                      <a:pt x="78" y="3"/>
                    </a:lnTo>
                    <a:lnTo>
                      <a:pt x="93" y="12"/>
                    </a:lnTo>
                    <a:lnTo>
                      <a:pt x="105" y="26"/>
                    </a:lnTo>
                    <a:lnTo>
                      <a:pt x="200" y="26"/>
                    </a:lnTo>
                    <a:lnTo>
                      <a:pt x="201" y="26"/>
                    </a:lnTo>
                    <a:lnTo>
                      <a:pt x="203" y="29"/>
                    </a:lnTo>
                    <a:lnTo>
                      <a:pt x="204" y="32"/>
                    </a:lnTo>
                    <a:lnTo>
                      <a:pt x="203" y="35"/>
                    </a:lnTo>
                    <a:lnTo>
                      <a:pt x="201" y="36"/>
                    </a:lnTo>
                    <a:lnTo>
                      <a:pt x="200" y="38"/>
                    </a:lnTo>
                    <a:lnTo>
                      <a:pt x="110" y="38"/>
                    </a:lnTo>
                    <a:lnTo>
                      <a:pt x="119" y="55"/>
                    </a:lnTo>
                    <a:lnTo>
                      <a:pt x="124" y="78"/>
                    </a:lnTo>
                    <a:lnTo>
                      <a:pt x="125" y="101"/>
                    </a:lnTo>
                    <a:lnTo>
                      <a:pt x="0" y="93"/>
                    </a:lnTo>
                    <a:lnTo>
                      <a:pt x="3" y="61"/>
                    </a:lnTo>
                    <a:lnTo>
                      <a:pt x="12" y="36"/>
                    </a:lnTo>
                    <a:lnTo>
                      <a:pt x="26" y="17"/>
                    </a:lnTo>
                    <a:lnTo>
                      <a:pt x="43" y="5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94" name="Freeform 34"/>
              <p:cNvSpPr/>
              <p:nvPr/>
            </p:nvSpPr>
            <p:spPr>
              <a:xfrm>
                <a:off x="6399360" y="4884840"/>
                <a:ext cx="21240" cy="75960"/>
              </a:xfrm>
              <a:custGeom>
                <a:avLst/>
                <a:gdLst>
                  <a:gd name="textAreaLeft" fmla="*/ 0 w 21240"/>
                  <a:gd name="textAreaRight" fmla="*/ 21600 w 21240"/>
                  <a:gd name="textAreaTop" fmla="*/ 0 h 75960"/>
                  <a:gd name="textAreaBottom" fmla="*/ 76320 h 75960"/>
                </a:gdLst>
                <a:ahLst/>
                <a:rect l="textAreaLeft" t="textAreaTop" r="textAreaRight" b="textAreaBottom"/>
                <a:pathLst>
                  <a:path w="13" h="60">
                    <a:moveTo>
                      <a:pt x="7" y="0"/>
                    </a:moveTo>
                    <a:lnTo>
                      <a:pt x="9" y="2"/>
                    </a:lnTo>
                    <a:lnTo>
                      <a:pt x="12" y="3"/>
                    </a:lnTo>
                    <a:lnTo>
                      <a:pt x="13" y="6"/>
                    </a:lnTo>
                    <a:lnTo>
                      <a:pt x="13" y="11"/>
                    </a:lnTo>
                    <a:lnTo>
                      <a:pt x="13" y="50"/>
                    </a:lnTo>
                    <a:lnTo>
                      <a:pt x="13" y="54"/>
                    </a:lnTo>
                    <a:lnTo>
                      <a:pt x="12" y="57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4" y="60"/>
                    </a:lnTo>
                    <a:lnTo>
                      <a:pt x="1" y="57"/>
                    </a:lnTo>
                    <a:lnTo>
                      <a:pt x="1" y="54"/>
                    </a:lnTo>
                    <a:lnTo>
                      <a:pt x="0" y="50"/>
                    </a:lnTo>
                    <a:lnTo>
                      <a:pt x="0" y="11"/>
                    </a:lnTo>
                    <a:lnTo>
                      <a:pt x="1" y="6"/>
                    </a:lnTo>
                    <a:lnTo>
                      <a:pt x="1" y="3"/>
                    </a:lnTo>
                    <a:lnTo>
                      <a:pt x="4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tIns="38160" bIns="3816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sp>
          <p:nvSpPr>
            <p:cNvPr id="595" name="Freeform 35"/>
            <p:cNvSpPr/>
            <p:nvPr/>
          </p:nvSpPr>
          <p:spPr>
            <a:xfrm>
              <a:off x="6253920" y="2422080"/>
              <a:ext cx="265680" cy="357480"/>
            </a:xfrm>
            <a:custGeom>
              <a:avLst/>
              <a:gdLst>
                <a:gd name="textAreaLeft" fmla="*/ 0 w 265680"/>
                <a:gd name="textAreaRight" fmla="*/ 266040 w 265680"/>
                <a:gd name="textAreaTop" fmla="*/ 0 h 357480"/>
                <a:gd name="textAreaBottom" fmla="*/ 357840 h 357480"/>
              </a:gdLst>
              <a:ahLst/>
              <a:rect l="textAreaLeft" t="textAreaTop" r="textAreaRight" b="textAreaBottom"/>
              <a:pathLst>
                <a:path w="161" h="281">
                  <a:moveTo>
                    <a:pt x="30" y="79"/>
                  </a:moveTo>
                  <a:lnTo>
                    <a:pt x="12" y="85"/>
                  </a:lnTo>
                  <a:lnTo>
                    <a:pt x="15" y="112"/>
                  </a:lnTo>
                  <a:lnTo>
                    <a:pt x="18" y="130"/>
                  </a:lnTo>
                  <a:lnTo>
                    <a:pt x="24" y="143"/>
                  </a:lnTo>
                  <a:lnTo>
                    <a:pt x="30" y="149"/>
                  </a:lnTo>
                  <a:lnTo>
                    <a:pt x="36" y="153"/>
                  </a:lnTo>
                  <a:lnTo>
                    <a:pt x="42" y="153"/>
                  </a:lnTo>
                  <a:lnTo>
                    <a:pt x="34" y="119"/>
                  </a:lnTo>
                  <a:lnTo>
                    <a:pt x="30" y="79"/>
                  </a:lnTo>
                  <a:close/>
                  <a:moveTo>
                    <a:pt x="149" y="28"/>
                  </a:moveTo>
                  <a:lnTo>
                    <a:pt x="130" y="36"/>
                  </a:lnTo>
                  <a:lnTo>
                    <a:pt x="127" y="80"/>
                  </a:lnTo>
                  <a:lnTo>
                    <a:pt x="121" y="121"/>
                  </a:lnTo>
                  <a:lnTo>
                    <a:pt x="125" y="116"/>
                  </a:lnTo>
                  <a:lnTo>
                    <a:pt x="131" y="107"/>
                  </a:lnTo>
                  <a:lnTo>
                    <a:pt x="139" y="95"/>
                  </a:lnTo>
                  <a:lnTo>
                    <a:pt x="143" y="79"/>
                  </a:lnTo>
                  <a:lnTo>
                    <a:pt x="148" y="57"/>
                  </a:lnTo>
                  <a:lnTo>
                    <a:pt x="149" y="28"/>
                  </a:lnTo>
                  <a:close/>
                  <a:moveTo>
                    <a:pt x="159" y="0"/>
                  </a:moveTo>
                  <a:lnTo>
                    <a:pt x="161" y="5"/>
                  </a:lnTo>
                  <a:lnTo>
                    <a:pt x="161" y="13"/>
                  </a:lnTo>
                  <a:lnTo>
                    <a:pt x="161" y="28"/>
                  </a:lnTo>
                  <a:lnTo>
                    <a:pt x="159" y="46"/>
                  </a:lnTo>
                  <a:lnTo>
                    <a:pt x="158" y="67"/>
                  </a:lnTo>
                  <a:lnTo>
                    <a:pt x="153" y="88"/>
                  </a:lnTo>
                  <a:lnTo>
                    <a:pt x="148" y="109"/>
                  </a:lnTo>
                  <a:lnTo>
                    <a:pt x="139" y="127"/>
                  </a:lnTo>
                  <a:lnTo>
                    <a:pt x="127" y="141"/>
                  </a:lnTo>
                  <a:lnTo>
                    <a:pt x="112" y="152"/>
                  </a:lnTo>
                  <a:lnTo>
                    <a:pt x="110" y="153"/>
                  </a:lnTo>
                  <a:lnTo>
                    <a:pt x="103" y="171"/>
                  </a:lnTo>
                  <a:lnTo>
                    <a:pt x="94" y="186"/>
                  </a:lnTo>
                  <a:lnTo>
                    <a:pt x="94" y="238"/>
                  </a:lnTo>
                  <a:lnTo>
                    <a:pt x="103" y="234"/>
                  </a:lnTo>
                  <a:lnTo>
                    <a:pt x="106" y="234"/>
                  </a:lnTo>
                  <a:lnTo>
                    <a:pt x="109" y="237"/>
                  </a:lnTo>
                  <a:lnTo>
                    <a:pt x="110" y="240"/>
                  </a:lnTo>
                  <a:lnTo>
                    <a:pt x="110" y="246"/>
                  </a:lnTo>
                  <a:lnTo>
                    <a:pt x="110" y="251"/>
                  </a:lnTo>
                  <a:lnTo>
                    <a:pt x="109" y="256"/>
                  </a:lnTo>
                  <a:lnTo>
                    <a:pt x="106" y="260"/>
                  </a:lnTo>
                  <a:lnTo>
                    <a:pt x="103" y="263"/>
                  </a:lnTo>
                  <a:lnTo>
                    <a:pt x="61" y="281"/>
                  </a:lnTo>
                  <a:lnTo>
                    <a:pt x="58" y="281"/>
                  </a:lnTo>
                  <a:lnTo>
                    <a:pt x="55" y="278"/>
                  </a:lnTo>
                  <a:lnTo>
                    <a:pt x="54" y="275"/>
                  </a:lnTo>
                  <a:lnTo>
                    <a:pt x="54" y="269"/>
                  </a:lnTo>
                  <a:lnTo>
                    <a:pt x="54" y="263"/>
                  </a:lnTo>
                  <a:lnTo>
                    <a:pt x="55" y="259"/>
                  </a:lnTo>
                  <a:lnTo>
                    <a:pt x="58" y="254"/>
                  </a:lnTo>
                  <a:lnTo>
                    <a:pt x="61" y="253"/>
                  </a:lnTo>
                  <a:lnTo>
                    <a:pt x="70" y="249"/>
                  </a:lnTo>
                  <a:lnTo>
                    <a:pt x="70" y="196"/>
                  </a:lnTo>
                  <a:lnTo>
                    <a:pt x="66" y="193"/>
                  </a:lnTo>
                  <a:lnTo>
                    <a:pt x="61" y="191"/>
                  </a:lnTo>
                  <a:lnTo>
                    <a:pt x="57" y="185"/>
                  </a:lnTo>
                  <a:lnTo>
                    <a:pt x="52" y="177"/>
                  </a:lnTo>
                  <a:lnTo>
                    <a:pt x="37" y="180"/>
                  </a:lnTo>
                  <a:lnTo>
                    <a:pt x="25" y="177"/>
                  </a:lnTo>
                  <a:lnTo>
                    <a:pt x="16" y="168"/>
                  </a:lnTo>
                  <a:lnTo>
                    <a:pt x="11" y="155"/>
                  </a:lnTo>
                  <a:lnTo>
                    <a:pt x="6" y="140"/>
                  </a:lnTo>
                  <a:lnTo>
                    <a:pt x="3" y="124"/>
                  </a:lnTo>
                  <a:lnTo>
                    <a:pt x="2" y="107"/>
                  </a:lnTo>
                  <a:lnTo>
                    <a:pt x="0" y="92"/>
                  </a:lnTo>
                  <a:lnTo>
                    <a:pt x="0" y="79"/>
                  </a:lnTo>
                  <a:lnTo>
                    <a:pt x="0" y="71"/>
                  </a:lnTo>
                  <a:lnTo>
                    <a:pt x="0" y="69"/>
                  </a:lnTo>
                  <a:lnTo>
                    <a:pt x="30" y="57"/>
                  </a:lnTo>
                  <a:lnTo>
                    <a:pt x="40" y="52"/>
                  </a:lnTo>
                  <a:lnTo>
                    <a:pt x="121" y="16"/>
                  </a:lnTo>
                  <a:lnTo>
                    <a:pt x="131" y="13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24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grpSp>
          <p:nvGrpSpPr>
            <p:cNvPr id="596" name="Group 46"/>
            <p:cNvGrpSpPr/>
            <p:nvPr/>
          </p:nvGrpSpPr>
          <p:grpSpPr>
            <a:xfrm>
              <a:off x="6194520" y="3147480"/>
              <a:ext cx="404640" cy="430920"/>
              <a:chOff x="6194520" y="3147480"/>
              <a:chExt cx="404640" cy="430920"/>
            </a:xfrm>
          </p:grpSpPr>
          <p:sp>
            <p:nvSpPr>
              <p:cNvPr id="597" name="Freeform 36"/>
              <p:cNvSpPr/>
              <p:nvPr/>
            </p:nvSpPr>
            <p:spPr>
              <a:xfrm>
                <a:off x="6204600" y="3147480"/>
                <a:ext cx="394560" cy="287280"/>
              </a:xfrm>
              <a:custGeom>
                <a:avLst/>
                <a:gdLst>
                  <a:gd name="textAreaLeft" fmla="*/ 0 w 394560"/>
                  <a:gd name="textAreaRight" fmla="*/ 394920 w 394560"/>
                  <a:gd name="textAreaTop" fmla="*/ 0 h 287280"/>
                  <a:gd name="textAreaBottom" fmla="*/ 287640 h 287280"/>
                </a:gdLst>
                <a:ahLst/>
                <a:rect l="textAreaLeft" t="textAreaTop" r="textAreaRight" b="textAreaBottom"/>
                <a:pathLst>
                  <a:path w="239" h="226">
                    <a:moveTo>
                      <a:pt x="239" y="0"/>
                    </a:moveTo>
                    <a:lnTo>
                      <a:pt x="227" y="27"/>
                    </a:lnTo>
                    <a:lnTo>
                      <a:pt x="224" y="24"/>
                    </a:lnTo>
                    <a:lnTo>
                      <a:pt x="143" y="108"/>
                    </a:lnTo>
                    <a:lnTo>
                      <a:pt x="121" y="94"/>
                    </a:lnTo>
                    <a:lnTo>
                      <a:pt x="6" y="226"/>
                    </a:lnTo>
                    <a:lnTo>
                      <a:pt x="0" y="219"/>
                    </a:lnTo>
                    <a:lnTo>
                      <a:pt x="122" y="79"/>
                    </a:lnTo>
                    <a:lnTo>
                      <a:pt x="145" y="94"/>
                    </a:lnTo>
                    <a:lnTo>
                      <a:pt x="216" y="16"/>
                    </a:lnTo>
                    <a:lnTo>
                      <a:pt x="213" y="12"/>
                    </a:lnTo>
                    <a:lnTo>
                      <a:pt x="239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98" name="Freeform 37"/>
              <p:cNvSpPr/>
              <p:nvPr/>
            </p:nvSpPr>
            <p:spPr>
              <a:xfrm>
                <a:off x="6194520" y="3295080"/>
                <a:ext cx="374760" cy="283320"/>
              </a:xfrm>
              <a:custGeom>
                <a:avLst/>
                <a:gdLst>
                  <a:gd name="textAreaLeft" fmla="*/ 0 w 374760"/>
                  <a:gd name="textAreaRight" fmla="*/ 375120 w 374760"/>
                  <a:gd name="textAreaTop" fmla="*/ 0 h 283320"/>
                  <a:gd name="textAreaBottom" fmla="*/ 283680 h 283320"/>
                </a:gdLst>
                <a:ahLst/>
                <a:rect l="textAreaLeft" t="textAreaTop" r="textAreaRight" b="textAreaBottom"/>
                <a:pathLst>
                  <a:path w="227" h="223">
                    <a:moveTo>
                      <a:pt x="198" y="0"/>
                    </a:moveTo>
                    <a:lnTo>
                      <a:pt x="201" y="1"/>
                    </a:lnTo>
                    <a:lnTo>
                      <a:pt x="203" y="4"/>
                    </a:lnTo>
                    <a:lnTo>
                      <a:pt x="203" y="7"/>
                    </a:lnTo>
                    <a:lnTo>
                      <a:pt x="194" y="126"/>
                    </a:lnTo>
                    <a:lnTo>
                      <a:pt x="194" y="131"/>
                    </a:lnTo>
                    <a:lnTo>
                      <a:pt x="227" y="119"/>
                    </a:lnTo>
                    <a:lnTo>
                      <a:pt x="224" y="162"/>
                    </a:lnTo>
                    <a:lnTo>
                      <a:pt x="0" y="223"/>
                    </a:lnTo>
                    <a:lnTo>
                      <a:pt x="3" y="190"/>
                    </a:lnTo>
                    <a:lnTo>
                      <a:pt x="38" y="178"/>
                    </a:lnTo>
                    <a:lnTo>
                      <a:pt x="38" y="175"/>
                    </a:lnTo>
                    <a:lnTo>
                      <a:pt x="41" y="140"/>
                    </a:lnTo>
                    <a:lnTo>
                      <a:pt x="42" y="135"/>
                    </a:lnTo>
                    <a:lnTo>
                      <a:pt x="44" y="131"/>
                    </a:lnTo>
                    <a:lnTo>
                      <a:pt x="47" y="128"/>
                    </a:lnTo>
                    <a:lnTo>
                      <a:pt x="51" y="126"/>
                    </a:lnTo>
                    <a:lnTo>
                      <a:pt x="54" y="126"/>
                    </a:lnTo>
                    <a:lnTo>
                      <a:pt x="57" y="126"/>
                    </a:lnTo>
                    <a:lnTo>
                      <a:pt x="60" y="129"/>
                    </a:lnTo>
                    <a:lnTo>
                      <a:pt x="60" y="134"/>
                    </a:lnTo>
                    <a:lnTo>
                      <a:pt x="57" y="169"/>
                    </a:lnTo>
                    <a:lnTo>
                      <a:pt x="55" y="174"/>
                    </a:lnTo>
                    <a:lnTo>
                      <a:pt x="109" y="158"/>
                    </a:lnTo>
                    <a:lnTo>
                      <a:pt x="108" y="155"/>
                    </a:lnTo>
                    <a:lnTo>
                      <a:pt x="115" y="65"/>
                    </a:lnTo>
                    <a:lnTo>
                      <a:pt x="117" y="62"/>
                    </a:lnTo>
                    <a:lnTo>
                      <a:pt x="118" y="58"/>
                    </a:lnTo>
                    <a:lnTo>
                      <a:pt x="121" y="55"/>
                    </a:lnTo>
                    <a:lnTo>
                      <a:pt x="125" y="53"/>
                    </a:lnTo>
                    <a:lnTo>
                      <a:pt x="128" y="52"/>
                    </a:lnTo>
                    <a:lnTo>
                      <a:pt x="131" y="53"/>
                    </a:lnTo>
                    <a:lnTo>
                      <a:pt x="134" y="56"/>
                    </a:lnTo>
                    <a:lnTo>
                      <a:pt x="134" y="59"/>
                    </a:lnTo>
                    <a:lnTo>
                      <a:pt x="127" y="147"/>
                    </a:lnTo>
                    <a:lnTo>
                      <a:pt x="127" y="152"/>
                    </a:lnTo>
                    <a:lnTo>
                      <a:pt x="176" y="135"/>
                    </a:lnTo>
                    <a:lnTo>
                      <a:pt x="175" y="132"/>
                    </a:lnTo>
                    <a:lnTo>
                      <a:pt x="185" y="13"/>
                    </a:lnTo>
                    <a:lnTo>
                      <a:pt x="185" y="9"/>
                    </a:lnTo>
                    <a:lnTo>
                      <a:pt x="188" y="6"/>
                    </a:lnTo>
                    <a:lnTo>
                      <a:pt x="191" y="3"/>
                    </a:lnTo>
                    <a:lnTo>
                      <a:pt x="195" y="0"/>
                    </a:lnTo>
                    <a:lnTo>
                      <a:pt x="198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sp>
          <p:nvSpPr>
            <p:cNvPr id="599" name="Freeform 38"/>
            <p:cNvSpPr/>
            <p:nvPr/>
          </p:nvSpPr>
          <p:spPr>
            <a:xfrm>
              <a:off x="6207840" y="3998880"/>
              <a:ext cx="351720" cy="293760"/>
            </a:xfrm>
            <a:custGeom>
              <a:avLst/>
              <a:gdLst>
                <a:gd name="textAreaLeft" fmla="*/ 0 w 351720"/>
                <a:gd name="textAreaRight" fmla="*/ 352080 w 351720"/>
                <a:gd name="textAreaTop" fmla="*/ 0 h 293760"/>
                <a:gd name="textAreaBottom" fmla="*/ 294120 h 293760"/>
              </a:gdLst>
              <a:ahLst/>
              <a:rect l="textAreaLeft" t="textAreaTop" r="textAreaRight" b="textAreaBottom"/>
              <a:pathLst>
                <a:path w="213" h="231">
                  <a:moveTo>
                    <a:pt x="15" y="0"/>
                  </a:moveTo>
                  <a:lnTo>
                    <a:pt x="18" y="2"/>
                  </a:lnTo>
                  <a:lnTo>
                    <a:pt x="21" y="3"/>
                  </a:lnTo>
                  <a:lnTo>
                    <a:pt x="21" y="6"/>
                  </a:lnTo>
                  <a:lnTo>
                    <a:pt x="24" y="198"/>
                  </a:lnTo>
                  <a:lnTo>
                    <a:pt x="111" y="103"/>
                  </a:lnTo>
                  <a:lnTo>
                    <a:pt x="132" y="121"/>
                  </a:lnTo>
                  <a:lnTo>
                    <a:pt x="190" y="63"/>
                  </a:lnTo>
                  <a:lnTo>
                    <a:pt x="198" y="73"/>
                  </a:lnTo>
                  <a:lnTo>
                    <a:pt x="131" y="137"/>
                  </a:lnTo>
                  <a:lnTo>
                    <a:pt x="111" y="119"/>
                  </a:lnTo>
                  <a:lnTo>
                    <a:pt x="27" y="210"/>
                  </a:lnTo>
                  <a:lnTo>
                    <a:pt x="207" y="194"/>
                  </a:lnTo>
                  <a:lnTo>
                    <a:pt x="210" y="194"/>
                  </a:lnTo>
                  <a:lnTo>
                    <a:pt x="211" y="197"/>
                  </a:lnTo>
                  <a:lnTo>
                    <a:pt x="213" y="200"/>
                  </a:lnTo>
                  <a:lnTo>
                    <a:pt x="211" y="203"/>
                  </a:lnTo>
                  <a:lnTo>
                    <a:pt x="210" y="204"/>
                  </a:lnTo>
                  <a:lnTo>
                    <a:pt x="207" y="206"/>
                  </a:lnTo>
                  <a:lnTo>
                    <a:pt x="149" y="212"/>
                  </a:lnTo>
                  <a:lnTo>
                    <a:pt x="149" y="217"/>
                  </a:lnTo>
                  <a:lnTo>
                    <a:pt x="147" y="219"/>
                  </a:lnTo>
                  <a:lnTo>
                    <a:pt x="146" y="220"/>
                  </a:lnTo>
                  <a:lnTo>
                    <a:pt x="144" y="220"/>
                  </a:lnTo>
                  <a:lnTo>
                    <a:pt x="143" y="219"/>
                  </a:lnTo>
                  <a:lnTo>
                    <a:pt x="141" y="217"/>
                  </a:lnTo>
                  <a:lnTo>
                    <a:pt x="141" y="212"/>
                  </a:lnTo>
                  <a:lnTo>
                    <a:pt x="129" y="213"/>
                  </a:lnTo>
                  <a:lnTo>
                    <a:pt x="129" y="219"/>
                  </a:lnTo>
                  <a:lnTo>
                    <a:pt x="128" y="220"/>
                  </a:lnTo>
                  <a:lnTo>
                    <a:pt x="128" y="222"/>
                  </a:lnTo>
                  <a:lnTo>
                    <a:pt x="126" y="222"/>
                  </a:lnTo>
                  <a:lnTo>
                    <a:pt x="123" y="222"/>
                  </a:lnTo>
                  <a:lnTo>
                    <a:pt x="122" y="219"/>
                  </a:lnTo>
                  <a:lnTo>
                    <a:pt x="122" y="213"/>
                  </a:lnTo>
                  <a:lnTo>
                    <a:pt x="110" y="214"/>
                  </a:lnTo>
                  <a:lnTo>
                    <a:pt x="110" y="220"/>
                  </a:lnTo>
                  <a:lnTo>
                    <a:pt x="109" y="223"/>
                  </a:lnTo>
                  <a:lnTo>
                    <a:pt x="106" y="225"/>
                  </a:lnTo>
                  <a:lnTo>
                    <a:pt x="104" y="223"/>
                  </a:lnTo>
                  <a:lnTo>
                    <a:pt x="103" y="220"/>
                  </a:lnTo>
                  <a:lnTo>
                    <a:pt x="103" y="216"/>
                  </a:lnTo>
                  <a:lnTo>
                    <a:pt x="89" y="217"/>
                  </a:lnTo>
                  <a:lnTo>
                    <a:pt x="91" y="222"/>
                  </a:lnTo>
                  <a:lnTo>
                    <a:pt x="89" y="225"/>
                  </a:lnTo>
                  <a:lnTo>
                    <a:pt x="86" y="226"/>
                  </a:lnTo>
                  <a:lnTo>
                    <a:pt x="85" y="226"/>
                  </a:lnTo>
                  <a:lnTo>
                    <a:pt x="83" y="225"/>
                  </a:lnTo>
                  <a:lnTo>
                    <a:pt x="83" y="223"/>
                  </a:lnTo>
                  <a:lnTo>
                    <a:pt x="83" y="217"/>
                  </a:lnTo>
                  <a:lnTo>
                    <a:pt x="70" y="219"/>
                  </a:lnTo>
                  <a:lnTo>
                    <a:pt x="70" y="225"/>
                  </a:lnTo>
                  <a:lnTo>
                    <a:pt x="70" y="226"/>
                  </a:lnTo>
                  <a:lnTo>
                    <a:pt x="67" y="228"/>
                  </a:lnTo>
                  <a:lnTo>
                    <a:pt x="65" y="228"/>
                  </a:lnTo>
                  <a:lnTo>
                    <a:pt x="64" y="225"/>
                  </a:lnTo>
                  <a:lnTo>
                    <a:pt x="64" y="219"/>
                  </a:lnTo>
                  <a:lnTo>
                    <a:pt x="50" y="220"/>
                  </a:lnTo>
                  <a:lnTo>
                    <a:pt x="50" y="226"/>
                  </a:lnTo>
                  <a:lnTo>
                    <a:pt x="50" y="229"/>
                  </a:lnTo>
                  <a:lnTo>
                    <a:pt x="47" y="231"/>
                  </a:lnTo>
                  <a:lnTo>
                    <a:pt x="46" y="229"/>
                  </a:lnTo>
                  <a:lnTo>
                    <a:pt x="44" y="228"/>
                  </a:lnTo>
                  <a:lnTo>
                    <a:pt x="44" y="226"/>
                  </a:lnTo>
                  <a:lnTo>
                    <a:pt x="44" y="220"/>
                  </a:lnTo>
                  <a:lnTo>
                    <a:pt x="19" y="223"/>
                  </a:lnTo>
                  <a:lnTo>
                    <a:pt x="16" y="223"/>
                  </a:lnTo>
                  <a:lnTo>
                    <a:pt x="15" y="220"/>
                  </a:lnTo>
                  <a:lnTo>
                    <a:pt x="13" y="217"/>
                  </a:lnTo>
                  <a:lnTo>
                    <a:pt x="13" y="191"/>
                  </a:lnTo>
                  <a:lnTo>
                    <a:pt x="4" y="191"/>
                  </a:lnTo>
                  <a:lnTo>
                    <a:pt x="3" y="191"/>
                  </a:lnTo>
                  <a:lnTo>
                    <a:pt x="3" y="189"/>
                  </a:lnTo>
                  <a:lnTo>
                    <a:pt x="1" y="188"/>
                  </a:lnTo>
                  <a:lnTo>
                    <a:pt x="3" y="185"/>
                  </a:lnTo>
                  <a:lnTo>
                    <a:pt x="4" y="183"/>
                  </a:lnTo>
                  <a:lnTo>
                    <a:pt x="13" y="183"/>
                  </a:lnTo>
                  <a:lnTo>
                    <a:pt x="13" y="168"/>
                  </a:lnTo>
                  <a:lnTo>
                    <a:pt x="4" y="168"/>
                  </a:lnTo>
                  <a:lnTo>
                    <a:pt x="3" y="168"/>
                  </a:lnTo>
                  <a:lnTo>
                    <a:pt x="1" y="167"/>
                  </a:lnTo>
                  <a:lnTo>
                    <a:pt x="1" y="165"/>
                  </a:lnTo>
                  <a:lnTo>
                    <a:pt x="3" y="162"/>
                  </a:lnTo>
                  <a:lnTo>
                    <a:pt x="4" y="162"/>
                  </a:lnTo>
                  <a:lnTo>
                    <a:pt x="12" y="161"/>
                  </a:lnTo>
                  <a:lnTo>
                    <a:pt x="12" y="146"/>
                  </a:lnTo>
                  <a:lnTo>
                    <a:pt x="4" y="148"/>
                  </a:lnTo>
                  <a:lnTo>
                    <a:pt x="1" y="146"/>
                  </a:lnTo>
                  <a:lnTo>
                    <a:pt x="1" y="145"/>
                  </a:lnTo>
                  <a:lnTo>
                    <a:pt x="1" y="142"/>
                  </a:lnTo>
                  <a:lnTo>
                    <a:pt x="4" y="140"/>
                  </a:lnTo>
                  <a:lnTo>
                    <a:pt x="12" y="139"/>
                  </a:lnTo>
                  <a:lnTo>
                    <a:pt x="12" y="125"/>
                  </a:lnTo>
                  <a:lnTo>
                    <a:pt x="4" y="125"/>
                  </a:lnTo>
                  <a:lnTo>
                    <a:pt x="3" y="125"/>
                  </a:lnTo>
                  <a:lnTo>
                    <a:pt x="1" y="124"/>
                  </a:lnTo>
                  <a:lnTo>
                    <a:pt x="1" y="122"/>
                  </a:lnTo>
                  <a:lnTo>
                    <a:pt x="1" y="119"/>
                  </a:lnTo>
                  <a:lnTo>
                    <a:pt x="4" y="118"/>
                  </a:lnTo>
                  <a:lnTo>
                    <a:pt x="12" y="118"/>
                  </a:lnTo>
                  <a:lnTo>
                    <a:pt x="12" y="103"/>
                  </a:lnTo>
                  <a:lnTo>
                    <a:pt x="4" y="103"/>
                  </a:lnTo>
                  <a:lnTo>
                    <a:pt x="1" y="103"/>
                  </a:lnTo>
                  <a:lnTo>
                    <a:pt x="1" y="101"/>
                  </a:lnTo>
                  <a:lnTo>
                    <a:pt x="0" y="100"/>
                  </a:lnTo>
                  <a:lnTo>
                    <a:pt x="1" y="97"/>
                  </a:lnTo>
                  <a:lnTo>
                    <a:pt x="3" y="97"/>
                  </a:lnTo>
                  <a:lnTo>
                    <a:pt x="12" y="95"/>
                  </a:lnTo>
                  <a:lnTo>
                    <a:pt x="12" y="81"/>
                  </a:lnTo>
                  <a:lnTo>
                    <a:pt x="3" y="82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1" y="76"/>
                  </a:lnTo>
                  <a:lnTo>
                    <a:pt x="3" y="75"/>
                  </a:lnTo>
                  <a:lnTo>
                    <a:pt x="10" y="73"/>
                  </a:lnTo>
                  <a:lnTo>
                    <a:pt x="10" y="66"/>
                  </a:lnTo>
                  <a:lnTo>
                    <a:pt x="3" y="66"/>
                  </a:lnTo>
                  <a:lnTo>
                    <a:pt x="1" y="66"/>
                  </a:lnTo>
                  <a:lnTo>
                    <a:pt x="0" y="64"/>
                  </a:lnTo>
                  <a:lnTo>
                    <a:pt x="0" y="63"/>
                  </a:lnTo>
                  <a:lnTo>
                    <a:pt x="1" y="60"/>
                  </a:lnTo>
                  <a:lnTo>
                    <a:pt x="3" y="58"/>
                  </a:lnTo>
                  <a:lnTo>
                    <a:pt x="10" y="58"/>
                  </a:lnTo>
                  <a:lnTo>
                    <a:pt x="10" y="43"/>
                  </a:lnTo>
                  <a:lnTo>
                    <a:pt x="3" y="45"/>
                  </a:lnTo>
                  <a:lnTo>
                    <a:pt x="0" y="43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3" y="37"/>
                  </a:lnTo>
                  <a:lnTo>
                    <a:pt x="10" y="36"/>
                  </a:lnTo>
                  <a:lnTo>
                    <a:pt x="10" y="8"/>
                  </a:lnTo>
                  <a:lnTo>
                    <a:pt x="10" y="5"/>
                  </a:lnTo>
                  <a:lnTo>
                    <a:pt x="13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24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grpSp>
          <p:nvGrpSpPr>
            <p:cNvPr id="600" name="Group 50"/>
            <p:cNvGrpSpPr/>
            <p:nvPr/>
          </p:nvGrpSpPr>
          <p:grpSpPr>
            <a:xfrm>
              <a:off x="7327080" y="1787760"/>
              <a:ext cx="1536840" cy="4396320"/>
              <a:chOff x="7327080" y="1787760"/>
              <a:chExt cx="1536840" cy="4396320"/>
            </a:xfrm>
          </p:grpSpPr>
          <p:sp>
            <p:nvSpPr>
              <p:cNvPr id="601" name="Freeform 25"/>
              <p:cNvSpPr/>
              <p:nvPr/>
            </p:nvSpPr>
            <p:spPr>
              <a:xfrm>
                <a:off x="7327080" y="2221560"/>
                <a:ext cx="1113120" cy="3915000"/>
              </a:xfrm>
              <a:custGeom>
                <a:avLst/>
                <a:gdLst>
                  <a:gd name="textAreaLeft" fmla="*/ 0 w 1113120"/>
                  <a:gd name="textAreaRight" fmla="*/ 1113480 w 1113120"/>
                  <a:gd name="textAreaTop" fmla="*/ 0 h 3915000"/>
                  <a:gd name="textAreaBottom" fmla="*/ 3915360 h 3915000"/>
                </a:gdLst>
                <a:ahLst/>
                <a:rect l="textAreaLeft" t="textAreaTop" r="textAreaRight" b="textAreaBottom"/>
                <a:pathLst>
                  <a:path w="674" h="3076">
                    <a:moveTo>
                      <a:pt x="21" y="0"/>
                    </a:moveTo>
                    <a:lnTo>
                      <a:pt x="38" y="0"/>
                    </a:lnTo>
                    <a:lnTo>
                      <a:pt x="53" y="0"/>
                    </a:lnTo>
                    <a:lnTo>
                      <a:pt x="68" y="1"/>
                    </a:lnTo>
                    <a:lnTo>
                      <a:pt x="78" y="1"/>
                    </a:lnTo>
                    <a:lnTo>
                      <a:pt x="82" y="1"/>
                    </a:lnTo>
                    <a:lnTo>
                      <a:pt x="674" y="3076"/>
                    </a:lnTo>
                    <a:lnTo>
                      <a:pt x="544" y="3052"/>
                    </a:lnTo>
                    <a:lnTo>
                      <a:pt x="0" y="1"/>
                    </a:lnTo>
                    <a:lnTo>
                      <a:pt x="8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02" name="Freeform 26"/>
              <p:cNvSpPr/>
              <p:nvPr/>
            </p:nvSpPr>
            <p:spPr>
              <a:xfrm>
                <a:off x="7823160" y="2509200"/>
                <a:ext cx="1040760" cy="3468240"/>
              </a:xfrm>
              <a:custGeom>
                <a:avLst/>
                <a:gdLst>
                  <a:gd name="textAreaLeft" fmla="*/ 0 w 1040760"/>
                  <a:gd name="textAreaRight" fmla="*/ 1041120 w 1040760"/>
                  <a:gd name="textAreaTop" fmla="*/ 0 h 3468240"/>
                  <a:gd name="textAreaBottom" fmla="*/ 3468600 h 3468240"/>
                </a:gdLst>
                <a:ahLst/>
                <a:rect l="textAreaLeft" t="textAreaTop" r="textAreaRight" b="textAreaBottom"/>
                <a:pathLst>
                  <a:path w="630" h="2725">
                    <a:moveTo>
                      <a:pt x="0" y="0"/>
                    </a:moveTo>
                    <a:lnTo>
                      <a:pt x="30" y="2"/>
                    </a:lnTo>
                    <a:lnTo>
                      <a:pt x="50" y="2"/>
                    </a:lnTo>
                    <a:lnTo>
                      <a:pt x="65" y="2"/>
                    </a:lnTo>
                    <a:lnTo>
                      <a:pt x="70" y="2"/>
                    </a:lnTo>
                    <a:lnTo>
                      <a:pt x="630" y="2725"/>
                    </a:lnTo>
                    <a:lnTo>
                      <a:pt x="524" y="27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03" name="Freeform 39"/>
              <p:cNvSpPr/>
              <p:nvPr/>
            </p:nvSpPr>
            <p:spPr>
              <a:xfrm>
                <a:off x="7367760" y="1787760"/>
                <a:ext cx="1432080" cy="4396320"/>
              </a:xfrm>
              <a:custGeom>
                <a:avLst/>
                <a:gdLst>
                  <a:gd name="textAreaLeft" fmla="*/ 0 w 1432080"/>
                  <a:gd name="textAreaRight" fmla="*/ 1432440 w 1432080"/>
                  <a:gd name="textAreaTop" fmla="*/ 0 h 4396320"/>
                  <a:gd name="textAreaBottom" fmla="*/ 4396680 h 4396320"/>
                </a:gdLst>
                <a:ahLst/>
                <a:rect l="textAreaLeft" t="textAreaTop" r="textAreaRight" b="textAreaBottom"/>
                <a:pathLst>
                  <a:path w="867" h="3075">
                    <a:moveTo>
                      <a:pt x="653" y="2005"/>
                    </a:moveTo>
                    <a:lnTo>
                      <a:pt x="428" y="2014"/>
                    </a:lnTo>
                    <a:lnTo>
                      <a:pt x="516" y="2465"/>
                    </a:lnTo>
                    <a:lnTo>
                      <a:pt x="733" y="2398"/>
                    </a:lnTo>
                    <a:lnTo>
                      <a:pt x="653" y="2005"/>
                    </a:lnTo>
                    <a:close/>
                    <a:moveTo>
                      <a:pt x="328" y="1506"/>
                    </a:moveTo>
                    <a:lnTo>
                      <a:pt x="416" y="1958"/>
                    </a:lnTo>
                    <a:lnTo>
                      <a:pt x="642" y="1958"/>
                    </a:lnTo>
                    <a:lnTo>
                      <a:pt x="557" y="1544"/>
                    </a:lnTo>
                    <a:lnTo>
                      <a:pt x="328" y="1506"/>
                    </a:lnTo>
                    <a:close/>
                    <a:moveTo>
                      <a:pt x="230" y="1004"/>
                    </a:moveTo>
                    <a:lnTo>
                      <a:pt x="318" y="1449"/>
                    </a:lnTo>
                    <a:lnTo>
                      <a:pt x="548" y="1495"/>
                    </a:lnTo>
                    <a:lnTo>
                      <a:pt x="464" y="1086"/>
                    </a:lnTo>
                    <a:lnTo>
                      <a:pt x="230" y="1004"/>
                    </a:lnTo>
                    <a:close/>
                    <a:moveTo>
                      <a:pt x="131" y="495"/>
                    </a:moveTo>
                    <a:lnTo>
                      <a:pt x="219" y="948"/>
                    </a:lnTo>
                    <a:lnTo>
                      <a:pt x="453" y="1038"/>
                    </a:lnTo>
                    <a:lnTo>
                      <a:pt x="364" y="603"/>
                    </a:lnTo>
                    <a:lnTo>
                      <a:pt x="131" y="495"/>
                    </a:lnTo>
                    <a:close/>
                    <a:moveTo>
                      <a:pt x="0" y="0"/>
                    </a:moveTo>
                    <a:lnTo>
                      <a:pt x="39" y="21"/>
                    </a:lnTo>
                    <a:lnTo>
                      <a:pt x="120" y="439"/>
                    </a:lnTo>
                    <a:lnTo>
                      <a:pt x="355" y="555"/>
                    </a:lnTo>
                    <a:lnTo>
                      <a:pt x="279" y="188"/>
                    </a:lnTo>
                    <a:lnTo>
                      <a:pt x="315" y="205"/>
                    </a:lnTo>
                    <a:lnTo>
                      <a:pt x="389" y="571"/>
                    </a:lnTo>
                    <a:lnTo>
                      <a:pt x="389" y="571"/>
                    </a:lnTo>
                    <a:lnTo>
                      <a:pt x="398" y="611"/>
                    </a:lnTo>
                    <a:lnTo>
                      <a:pt x="581" y="1503"/>
                    </a:lnTo>
                    <a:lnTo>
                      <a:pt x="583" y="1503"/>
                    </a:lnTo>
                    <a:lnTo>
                      <a:pt x="592" y="1550"/>
                    </a:lnTo>
                    <a:lnTo>
                      <a:pt x="592" y="1550"/>
                    </a:lnTo>
                    <a:lnTo>
                      <a:pt x="867" y="2889"/>
                    </a:lnTo>
                    <a:lnTo>
                      <a:pt x="839" y="2911"/>
                    </a:lnTo>
                    <a:lnTo>
                      <a:pt x="743" y="2446"/>
                    </a:lnTo>
                    <a:lnTo>
                      <a:pt x="526" y="2523"/>
                    </a:lnTo>
                    <a:lnTo>
                      <a:pt x="627" y="3042"/>
                    </a:lnTo>
                    <a:lnTo>
                      <a:pt x="592" y="3075"/>
                    </a:lnTo>
                    <a:lnTo>
                      <a:pt x="91" y="476"/>
                    </a:lnTo>
                    <a:lnTo>
                      <a:pt x="81" y="420"/>
                    </a:lnTo>
                    <a:lnTo>
                      <a:pt x="81" y="4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04" name="Freeform 40"/>
              <p:cNvSpPr/>
              <p:nvPr/>
            </p:nvSpPr>
            <p:spPr>
              <a:xfrm>
                <a:off x="7584120" y="2900520"/>
                <a:ext cx="384480" cy="146160"/>
              </a:xfrm>
              <a:custGeom>
                <a:avLst/>
                <a:gdLst>
                  <a:gd name="textAreaLeft" fmla="*/ 0 w 384480"/>
                  <a:gd name="textAreaRight" fmla="*/ 384840 w 384480"/>
                  <a:gd name="textAreaTop" fmla="*/ 0 h 146160"/>
                  <a:gd name="textAreaBottom" fmla="*/ 146520 h 146160"/>
                </a:gdLst>
                <a:ahLst/>
                <a:rect l="textAreaLeft" t="textAreaTop" r="textAreaRight" b="textAreaBottom"/>
                <a:pathLst>
                  <a:path w="233" h="115">
                    <a:moveTo>
                      <a:pt x="0" y="0"/>
                    </a:moveTo>
                    <a:lnTo>
                      <a:pt x="233" y="108"/>
                    </a:lnTo>
                    <a:lnTo>
                      <a:pt x="161" y="115"/>
                    </a:lnTo>
                    <a:lnTo>
                      <a:pt x="9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05" name="Freeform 41"/>
              <p:cNvSpPr/>
              <p:nvPr/>
            </p:nvSpPr>
            <p:spPr>
              <a:xfrm>
                <a:off x="7747560" y="3548520"/>
                <a:ext cx="386280" cy="119160"/>
              </a:xfrm>
              <a:custGeom>
                <a:avLst/>
                <a:gdLst>
                  <a:gd name="textAreaLeft" fmla="*/ 0 w 386280"/>
                  <a:gd name="textAreaRight" fmla="*/ 386640 w 386280"/>
                  <a:gd name="textAreaTop" fmla="*/ 0 h 119160"/>
                  <a:gd name="textAreaBottom" fmla="*/ 119520 h 119160"/>
                </a:gdLst>
                <a:ahLst/>
                <a:rect l="textAreaLeft" t="textAreaTop" r="textAreaRight" b="textAreaBottom"/>
                <a:pathLst>
                  <a:path w="234" h="94">
                    <a:moveTo>
                      <a:pt x="0" y="0"/>
                    </a:moveTo>
                    <a:lnTo>
                      <a:pt x="234" y="82"/>
                    </a:lnTo>
                    <a:lnTo>
                      <a:pt x="158" y="94"/>
                    </a:lnTo>
                    <a:lnTo>
                      <a:pt x="10" y="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06" name="Freeform 42"/>
              <p:cNvSpPr/>
              <p:nvPr/>
            </p:nvSpPr>
            <p:spPr>
              <a:xfrm>
                <a:off x="7909560" y="4187520"/>
                <a:ext cx="383040" cy="55800"/>
              </a:xfrm>
              <a:custGeom>
                <a:avLst/>
                <a:gdLst>
                  <a:gd name="textAreaLeft" fmla="*/ 0 w 383040"/>
                  <a:gd name="textAreaRight" fmla="*/ 383400 w 383040"/>
                  <a:gd name="textAreaTop" fmla="*/ 0 h 55800"/>
                  <a:gd name="textAreaBottom" fmla="*/ 56160 h 55800"/>
                </a:gdLst>
                <a:ahLst/>
                <a:rect l="textAreaLeft" t="textAreaTop" r="textAreaRight" b="textAreaBottom"/>
                <a:pathLst>
                  <a:path w="232" h="44">
                    <a:moveTo>
                      <a:pt x="0" y="0"/>
                    </a:moveTo>
                    <a:lnTo>
                      <a:pt x="232" y="38"/>
                    </a:lnTo>
                    <a:lnTo>
                      <a:pt x="144" y="44"/>
                    </a:lnTo>
                    <a:lnTo>
                      <a:pt x="4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tIns="28080" bIns="2808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07" name="Freeform 43"/>
              <p:cNvSpPr/>
              <p:nvPr/>
            </p:nvSpPr>
            <p:spPr>
              <a:xfrm>
                <a:off x="8074800" y="4822560"/>
                <a:ext cx="371520" cy="21240"/>
              </a:xfrm>
              <a:custGeom>
                <a:avLst/>
                <a:gdLst>
                  <a:gd name="textAreaLeft" fmla="*/ 0 w 371520"/>
                  <a:gd name="textAreaRight" fmla="*/ 371880 w 371520"/>
                  <a:gd name="textAreaTop" fmla="*/ 0 h 21240"/>
                  <a:gd name="textAreaBottom" fmla="*/ 21600 h 21240"/>
                </a:gdLst>
                <a:ahLst/>
                <a:rect l="textAreaLeft" t="textAreaTop" r="textAreaRight" b="textAreaBottom"/>
                <a:pathLst>
                  <a:path w="225" h="17">
                    <a:moveTo>
                      <a:pt x="225" y="0"/>
                    </a:moveTo>
                    <a:lnTo>
                      <a:pt x="138" y="12"/>
                    </a:lnTo>
                    <a:lnTo>
                      <a:pt x="1" y="17"/>
                    </a:lnTo>
                    <a:lnTo>
                      <a:pt x="0" y="9"/>
                    </a:lnTo>
                    <a:lnTo>
                      <a:pt x="225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tIns="10800" bIns="1080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08" name="Freeform 44"/>
              <p:cNvSpPr/>
              <p:nvPr/>
            </p:nvSpPr>
            <p:spPr>
              <a:xfrm>
                <a:off x="8211960" y="5322960"/>
                <a:ext cx="366480" cy="84960"/>
              </a:xfrm>
              <a:custGeom>
                <a:avLst/>
                <a:gdLst>
                  <a:gd name="textAreaLeft" fmla="*/ 0 w 366480"/>
                  <a:gd name="textAreaRight" fmla="*/ 366840 w 366480"/>
                  <a:gd name="textAreaTop" fmla="*/ 0 h 84960"/>
                  <a:gd name="textAreaBottom" fmla="*/ 85320 h 84960"/>
                </a:gdLst>
                <a:ahLst/>
                <a:rect l="textAreaLeft" t="textAreaTop" r="textAreaRight" b="textAreaBottom"/>
                <a:pathLst>
                  <a:path w="222" h="67">
                    <a:moveTo>
                      <a:pt x="222" y="0"/>
                    </a:moveTo>
                    <a:lnTo>
                      <a:pt x="5" y="67"/>
                    </a:lnTo>
                    <a:lnTo>
                      <a:pt x="0" y="48"/>
                    </a:lnTo>
                    <a:lnTo>
                      <a:pt x="131" y="9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tIns="42480" bIns="4248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sp>
          <p:nvSpPr>
            <p:cNvPr id="609" name="Rectangle 6"/>
            <p:cNvSpPr/>
            <p:nvPr/>
          </p:nvSpPr>
          <p:spPr>
            <a:xfrm>
              <a:off x="1112760" y="1532160"/>
              <a:ext cx="4983480" cy="715680"/>
            </a:xfrm>
            <a:prstGeom prst="rect">
              <a:avLst/>
            </a:prstGeom>
            <a:solidFill>
              <a:schemeClr val="accent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24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610" name="Freeform 16"/>
            <p:cNvSpPr/>
            <p:nvPr/>
          </p:nvSpPr>
          <p:spPr>
            <a:xfrm>
              <a:off x="5994720" y="1284120"/>
              <a:ext cx="783720" cy="955800"/>
            </a:xfrm>
            <a:custGeom>
              <a:avLst/>
              <a:gdLst>
                <a:gd name="textAreaLeft" fmla="*/ 0 w 783720"/>
                <a:gd name="textAreaRight" fmla="*/ 784080 w 783720"/>
                <a:gd name="textAreaTop" fmla="*/ 0 h 955800"/>
                <a:gd name="textAreaBottom" fmla="*/ 956160 h 955800"/>
              </a:gdLst>
              <a:ahLst/>
              <a:rect l="textAreaLeft" t="textAreaTop" r="textAreaRight" b="textAreaBottom"/>
              <a:pathLst>
                <a:path w="478" h="813">
                  <a:moveTo>
                    <a:pt x="478" y="0"/>
                  </a:moveTo>
                  <a:lnTo>
                    <a:pt x="478" y="667"/>
                  </a:lnTo>
                  <a:lnTo>
                    <a:pt x="0" y="813"/>
                  </a:lnTo>
                  <a:lnTo>
                    <a:pt x="0" y="197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24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611" name="Freeform 17"/>
            <p:cNvSpPr/>
            <p:nvPr/>
          </p:nvSpPr>
          <p:spPr>
            <a:xfrm>
              <a:off x="6720840" y="1284120"/>
              <a:ext cx="1762920" cy="1405080"/>
            </a:xfrm>
            <a:custGeom>
              <a:avLst/>
              <a:gdLst>
                <a:gd name="textAreaLeft" fmla="*/ 0 w 1762920"/>
                <a:gd name="textAreaRight" fmla="*/ 1763280 w 1762920"/>
                <a:gd name="textAreaTop" fmla="*/ 0 h 1405080"/>
                <a:gd name="textAreaBottom" fmla="*/ 1405440 h 1405080"/>
              </a:gdLst>
              <a:ahLst/>
              <a:rect l="textAreaLeft" t="textAreaTop" r="textAreaRight" b="textAreaBottom"/>
              <a:pathLst>
                <a:path w="1056" h="1118">
                  <a:moveTo>
                    <a:pt x="0" y="0"/>
                  </a:moveTo>
                  <a:lnTo>
                    <a:pt x="1056" y="682"/>
                  </a:lnTo>
                  <a:lnTo>
                    <a:pt x="1056" y="1118"/>
                  </a:lnTo>
                  <a:lnTo>
                    <a:pt x="0" y="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2400" spc="-1" strike="noStrike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612" name="TextBox 57"/>
          <p:cNvSpPr/>
          <p:nvPr/>
        </p:nvSpPr>
        <p:spPr>
          <a:xfrm>
            <a:off x="1114560" y="1474560"/>
            <a:ext cx="7567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600" spc="-1" strike="noStrike">
                <a:solidFill>
                  <a:srgbClr val="ffffff"/>
                </a:solidFill>
                <a:latin typeface="Arial"/>
              </a:rPr>
              <a:t>0</a:t>
            </a:r>
            <a:r>
              <a:rPr b="0" lang="ru-RU" sz="3600" spc="-1" strike="noStrike">
                <a:solidFill>
                  <a:srgbClr val="ffffff"/>
                </a:solidFill>
                <a:latin typeface="Arial"/>
              </a:rPr>
              <a:t>1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3" name="TextBox 63"/>
          <p:cNvSpPr/>
          <p:nvPr/>
        </p:nvSpPr>
        <p:spPr>
          <a:xfrm>
            <a:off x="1104120" y="2409840"/>
            <a:ext cx="7567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600" spc="-1" strike="noStrike">
                <a:solidFill>
                  <a:srgbClr val="ffffff"/>
                </a:solidFill>
                <a:latin typeface="Arial"/>
              </a:rPr>
              <a:t>0</a:t>
            </a:r>
            <a:r>
              <a:rPr b="0" lang="ru-RU" sz="3600" spc="-1" strike="noStrike">
                <a:solidFill>
                  <a:srgbClr val="ffffff"/>
                </a:solidFill>
                <a:latin typeface="Arial"/>
              </a:rPr>
              <a:t>2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4" name="TextBox 64"/>
          <p:cNvSpPr/>
          <p:nvPr/>
        </p:nvSpPr>
        <p:spPr>
          <a:xfrm>
            <a:off x="1158480" y="3119040"/>
            <a:ext cx="7567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600" spc="-1" strike="noStrike">
                <a:solidFill>
                  <a:srgbClr val="ffffff"/>
                </a:solidFill>
                <a:latin typeface="Arial"/>
              </a:rPr>
              <a:t>03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5" name="TextBox 65"/>
          <p:cNvSpPr/>
          <p:nvPr/>
        </p:nvSpPr>
        <p:spPr>
          <a:xfrm>
            <a:off x="1158480" y="4520160"/>
            <a:ext cx="7567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600" spc="-1" strike="noStrike">
                <a:solidFill>
                  <a:srgbClr val="ffffff"/>
                </a:solidFill>
                <a:latin typeface="Arial"/>
              </a:rPr>
              <a:t>0</a:t>
            </a:r>
            <a:r>
              <a:rPr b="0" lang="ru-RU" sz="3600" spc="-1" strike="noStrike">
                <a:solidFill>
                  <a:srgbClr val="ffffff"/>
                </a:solidFill>
                <a:latin typeface="Arial"/>
              </a:rPr>
              <a:t>5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6" name="TextBox 66"/>
          <p:cNvSpPr/>
          <p:nvPr/>
        </p:nvSpPr>
        <p:spPr>
          <a:xfrm>
            <a:off x="1227240" y="5298480"/>
            <a:ext cx="7567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600" spc="-1" strike="noStrike">
                <a:solidFill>
                  <a:srgbClr val="ffffff"/>
                </a:solidFill>
                <a:latin typeface="Arial"/>
              </a:rPr>
              <a:t>0</a:t>
            </a:r>
            <a:r>
              <a:rPr b="0" lang="ru-RU" sz="3600" spc="-1" strike="noStrike">
                <a:solidFill>
                  <a:srgbClr val="ffffff"/>
                </a:solidFill>
                <a:latin typeface="Arial"/>
              </a:rPr>
              <a:t>6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7" name="Content Placeholder 4"/>
          <p:cNvSpPr/>
          <p:nvPr/>
        </p:nvSpPr>
        <p:spPr>
          <a:xfrm>
            <a:off x="1861560" y="1590480"/>
            <a:ext cx="4085280" cy="60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47000"/>
          </a:bodyPr>
          <a:p>
            <a:pPr>
              <a:lnSpc>
                <a:spcPct val="100000"/>
              </a:lnSpc>
            </a:pPr>
            <a:r>
              <a:rPr b="0" lang="ru-RU" sz="3300" spc="-1" strike="noStrike">
                <a:solidFill>
                  <a:schemeClr val="accent2">
                    <a:lumMod val="50000"/>
                  </a:schemeClr>
                </a:solidFill>
                <a:latin typeface="Arial"/>
              </a:rPr>
              <a:t>Опираться на сильные стороны ребенка</a:t>
            </a:r>
            <a:endParaRPr b="0" lang="ru-RU" sz="3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618" name="Group 56"/>
          <p:cNvGrpSpPr/>
          <p:nvPr/>
        </p:nvGrpSpPr>
        <p:grpSpPr>
          <a:xfrm>
            <a:off x="9611280" y="1899720"/>
            <a:ext cx="2011320" cy="4233240"/>
            <a:chOff x="9611280" y="1899720"/>
            <a:chExt cx="2011320" cy="4233240"/>
          </a:xfrm>
        </p:grpSpPr>
        <p:grpSp>
          <p:nvGrpSpPr>
            <p:cNvPr id="619" name="Group 58"/>
            <p:cNvGrpSpPr/>
            <p:nvPr/>
          </p:nvGrpSpPr>
          <p:grpSpPr>
            <a:xfrm>
              <a:off x="9736920" y="1899720"/>
              <a:ext cx="1596600" cy="4124160"/>
              <a:chOff x="9736920" y="1899720"/>
              <a:chExt cx="1596600" cy="4124160"/>
            </a:xfrm>
          </p:grpSpPr>
          <p:sp>
            <p:nvSpPr>
              <p:cNvPr id="620" name="Freeform 6"/>
              <p:cNvSpPr/>
              <p:nvPr/>
            </p:nvSpPr>
            <p:spPr>
              <a:xfrm>
                <a:off x="10364040" y="3158640"/>
                <a:ext cx="506160" cy="796680"/>
              </a:xfrm>
              <a:custGeom>
                <a:avLst/>
                <a:gdLst>
                  <a:gd name="textAreaLeft" fmla="*/ 0 w 506160"/>
                  <a:gd name="textAreaRight" fmla="*/ 506520 w 506160"/>
                  <a:gd name="textAreaTop" fmla="*/ 0 h 796680"/>
                  <a:gd name="textAreaBottom" fmla="*/ 797040 h 796680"/>
                </a:gdLst>
                <a:ahLst/>
                <a:rect l="textAreaLeft" t="textAreaTop" r="textAreaRight" b="textAreaBottom"/>
                <a:pathLst>
                  <a:path w="319" h="502">
                    <a:moveTo>
                      <a:pt x="268" y="0"/>
                    </a:moveTo>
                    <a:lnTo>
                      <a:pt x="319" y="442"/>
                    </a:lnTo>
                    <a:lnTo>
                      <a:pt x="86" y="502"/>
                    </a:lnTo>
                    <a:lnTo>
                      <a:pt x="0" y="26"/>
                    </a:lnTo>
                    <a:lnTo>
                      <a:pt x="2" y="26"/>
                    </a:lnTo>
                    <a:lnTo>
                      <a:pt x="10" y="25"/>
                    </a:lnTo>
                    <a:lnTo>
                      <a:pt x="22" y="25"/>
                    </a:lnTo>
                    <a:lnTo>
                      <a:pt x="39" y="24"/>
                    </a:lnTo>
                    <a:lnTo>
                      <a:pt x="59" y="23"/>
                    </a:lnTo>
                    <a:lnTo>
                      <a:pt x="83" y="21"/>
                    </a:lnTo>
                    <a:lnTo>
                      <a:pt x="110" y="19"/>
                    </a:lnTo>
                    <a:lnTo>
                      <a:pt x="139" y="16"/>
                    </a:lnTo>
                    <a:lnTo>
                      <a:pt x="170" y="13"/>
                    </a:lnTo>
                    <a:lnTo>
                      <a:pt x="201" y="9"/>
                    </a:lnTo>
                    <a:lnTo>
                      <a:pt x="234" y="5"/>
                    </a:lnTo>
                    <a:lnTo>
                      <a:pt x="268" y="0"/>
                    </a:lnTo>
                    <a:close/>
                  </a:path>
                </a:pathLst>
              </a:custGeom>
              <a:solidFill>
                <a:srgbClr val="f4f8f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21" name="Freeform 7"/>
              <p:cNvSpPr/>
              <p:nvPr/>
            </p:nvSpPr>
            <p:spPr>
              <a:xfrm>
                <a:off x="10254600" y="4420800"/>
                <a:ext cx="666360" cy="1539360"/>
              </a:xfrm>
              <a:custGeom>
                <a:avLst/>
                <a:gdLst>
                  <a:gd name="textAreaLeft" fmla="*/ 0 w 666360"/>
                  <a:gd name="textAreaRight" fmla="*/ 666720 w 666360"/>
                  <a:gd name="textAreaTop" fmla="*/ 0 h 1539360"/>
                  <a:gd name="textAreaBottom" fmla="*/ 1539720 h 1539360"/>
                </a:gdLst>
                <a:ahLst/>
                <a:rect l="textAreaLeft" t="textAreaTop" r="textAreaRight" b="textAreaBottom"/>
                <a:pathLst>
                  <a:path w="420" h="970">
                    <a:moveTo>
                      <a:pt x="241" y="0"/>
                    </a:moveTo>
                    <a:lnTo>
                      <a:pt x="292" y="6"/>
                    </a:lnTo>
                    <a:lnTo>
                      <a:pt x="420" y="53"/>
                    </a:lnTo>
                    <a:lnTo>
                      <a:pt x="420" y="55"/>
                    </a:lnTo>
                    <a:lnTo>
                      <a:pt x="419" y="63"/>
                    </a:lnTo>
                    <a:lnTo>
                      <a:pt x="418" y="75"/>
                    </a:lnTo>
                    <a:lnTo>
                      <a:pt x="417" y="91"/>
                    </a:lnTo>
                    <a:lnTo>
                      <a:pt x="415" y="109"/>
                    </a:lnTo>
                    <a:lnTo>
                      <a:pt x="414" y="131"/>
                    </a:lnTo>
                    <a:lnTo>
                      <a:pt x="411" y="157"/>
                    </a:lnTo>
                    <a:lnTo>
                      <a:pt x="409" y="184"/>
                    </a:lnTo>
                    <a:lnTo>
                      <a:pt x="407" y="213"/>
                    </a:lnTo>
                    <a:lnTo>
                      <a:pt x="403" y="274"/>
                    </a:lnTo>
                    <a:lnTo>
                      <a:pt x="398" y="337"/>
                    </a:lnTo>
                    <a:lnTo>
                      <a:pt x="395" y="368"/>
                    </a:lnTo>
                    <a:lnTo>
                      <a:pt x="394" y="398"/>
                    </a:lnTo>
                    <a:lnTo>
                      <a:pt x="391" y="427"/>
                    </a:lnTo>
                    <a:lnTo>
                      <a:pt x="390" y="453"/>
                    </a:lnTo>
                    <a:lnTo>
                      <a:pt x="389" y="478"/>
                    </a:lnTo>
                    <a:lnTo>
                      <a:pt x="388" y="500"/>
                    </a:lnTo>
                    <a:lnTo>
                      <a:pt x="388" y="519"/>
                    </a:lnTo>
                    <a:lnTo>
                      <a:pt x="387" y="541"/>
                    </a:lnTo>
                    <a:lnTo>
                      <a:pt x="387" y="591"/>
                    </a:lnTo>
                    <a:lnTo>
                      <a:pt x="386" y="620"/>
                    </a:lnTo>
                    <a:lnTo>
                      <a:pt x="386" y="738"/>
                    </a:lnTo>
                    <a:lnTo>
                      <a:pt x="387" y="768"/>
                    </a:lnTo>
                    <a:lnTo>
                      <a:pt x="387" y="863"/>
                    </a:lnTo>
                    <a:lnTo>
                      <a:pt x="388" y="879"/>
                    </a:lnTo>
                    <a:lnTo>
                      <a:pt x="388" y="902"/>
                    </a:lnTo>
                    <a:lnTo>
                      <a:pt x="258" y="970"/>
                    </a:lnTo>
                    <a:lnTo>
                      <a:pt x="255" y="947"/>
                    </a:lnTo>
                    <a:lnTo>
                      <a:pt x="253" y="920"/>
                    </a:lnTo>
                    <a:lnTo>
                      <a:pt x="251" y="888"/>
                    </a:lnTo>
                    <a:lnTo>
                      <a:pt x="251" y="853"/>
                    </a:lnTo>
                    <a:lnTo>
                      <a:pt x="250" y="815"/>
                    </a:lnTo>
                    <a:lnTo>
                      <a:pt x="249" y="775"/>
                    </a:lnTo>
                    <a:lnTo>
                      <a:pt x="249" y="691"/>
                    </a:lnTo>
                    <a:lnTo>
                      <a:pt x="250" y="649"/>
                    </a:lnTo>
                    <a:lnTo>
                      <a:pt x="251" y="607"/>
                    </a:lnTo>
                    <a:lnTo>
                      <a:pt x="251" y="566"/>
                    </a:lnTo>
                    <a:lnTo>
                      <a:pt x="252" y="527"/>
                    </a:lnTo>
                    <a:lnTo>
                      <a:pt x="254" y="491"/>
                    </a:lnTo>
                    <a:lnTo>
                      <a:pt x="254" y="458"/>
                    </a:lnTo>
                    <a:lnTo>
                      <a:pt x="256" y="430"/>
                    </a:lnTo>
                    <a:lnTo>
                      <a:pt x="258" y="405"/>
                    </a:lnTo>
                    <a:lnTo>
                      <a:pt x="262" y="344"/>
                    </a:lnTo>
                    <a:lnTo>
                      <a:pt x="264" y="315"/>
                    </a:lnTo>
                    <a:lnTo>
                      <a:pt x="266" y="287"/>
                    </a:lnTo>
                    <a:lnTo>
                      <a:pt x="268" y="263"/>
                    </a:lnTo>
                    <a:lnTo>
                      <a:pt x="269" y="240"/>
                    </a:lnTo>
                    <a:lnTo>
                      <a:pt x="271" y="220"/>
                    </a:lnTo>
                    <a:lnTo>
                      <a:pt x="272" y="205"/>
                    </a:lnTo>
                    <a:lnTo>
                      <a:pt x="273" y="193"/>
                    </a:lnTo>
                    <a:lnTo>
                      <a:pt x="273" y="185"/>
                    </a:lnTo>
                    <a:lnTo>
                      <a:pt x="273" y="183"/>
                    </a:lnTo>
                    <a:lnTo>
                      <a:pt x="154" y="186"/>
                    </a:lnTo>
                    <a:lnTo>
                      <a:pt x="157" y="208"/>
                    </a:lnTo>
                    <a:lnTo>
                      <a:pt x="159" y="234"/>
                    </a:lnTo>
                    <a:lnTo>
                      <a:pt x="162" y="265"/>
                    </a:lnTo>
                    <a:lnTo>
                      <a:pt x="163" y="300"/>
                    </a:lnTo>
                    <a:lnTo>
                      <a:pt x="164" y="338"/>
                    </a:lnTo>
                    <a:lnTo>
                      <a:pt x="165" y="377"/>
                    </a:lnTo>
                    <a:lnTo>
                      <a:pt x="165" y="418"/>
                    </a:lnTo>
                    <a:lnTo>
                      <a:pt x="166" y="461"/>
                    </a:lnTo>
                    <a:lnTo>
                      <a:pt x="166" y="656"/>
                    </a:lnTo>
                    <a:lnTo>
                      <a:pt x="165" y="687"/>
                    </a:lnTo>
                    <a:lnTo>
                      <a:pt x="165" y="714"/>
                    </a:lnTo>
                    <a:lnTo>
                      <a:pt x="165" y="745"/>
                    </a:lnTo>
                    <a:lnTo>
                      <a:pt x="164" y="775"/>
                    </a:lnTo>
                    <a:lnTo>
                      <a:pt x="163" y="803"/>
                    </a:lnTo>
                    <a:lnTo>
                      <a:pt x="162" y="831"/>
                    </a:lnTo>
                    <a:lnTo>
                      <a:pt x="160" y="857"/>
                    </a:lnTo>
                    <a:lnTo>
                      <a:pt x="158" y="881"/>
                    </a:lnTo>
                    <a:lnTo>
                      <a:pt x="157" y="902"/>
                    </a:lnTo>
                    <a:lnTo>
                      <a:pt x="155" y="920"/>
                    </a:lnTo>
                    <a:lnTo>
                      <a:pt x="154" y="935"/>
                    </a:lnTo>
                    <a:lnTo>
                      <a:pt x="153" y="946"/>
                    </a:lnTo>
                    <a:lnTo>
                      <a:pt x="152" y="953"/>
                    </a:lnTo>
                    <a:lnTo>
                      <a:pt x="152" y="956"/>
                    </a:lnTo>
                    <a:lnTo>
                      <a:pt x="20" y="917"/>
                    </a:lnTo>
                    <a:lnTo>
                      <a:pt x="20" y="915"/>
                    </a:lnTo>
                    <a:lnTo>
                      <a:pt x="21" y="907"/>
                    </a:lnTo>
                    <a:lnTo>
                      <a:pt x="21" y="894"/>
                    </a:lnTo>
                    <a:lnTo>
                      <a:pt x="22" y="876"/>
                    </a:lnTo>
                    <a:lnTo>
                      <a:pt x="23" y="854"/>
                    </a:lnTo>
                    <a:lnTo>
                      <a:pt x="24" y="828"/>
                    </a:lnTo>
                    <a:lnTo>
                      <a:pt x="24" y="798"/>
                    </a:lnTo>
                    <a:lnTo>
                      <a:pt x="25" y="764"/>
                    </a:lnTo>
                    <a:lnTo>
                      <a:pt x="26" y="727"/>
                    </a:lnTo>
                    <a:lnTo>
                      <a:pt x="26" y="642"/>
                    </a:lnTo>
                    <a:lnTo>
                      <a:pt x="25" y="595"/>
                    </a:lnTo>
                    <a:lnTo>
                      <a:pt x="24" y="546"/>
                    </a:lnTo>
                    <a:lnTo>
                      <a:pt x="22" y="507"/>
                    </a:lnTo>
                    <a:lnTo>
                      <a:pt x="21" y="468"/>
                    </a:lnTo>
                    <a:lnTo>
                      <a:pt x="20" y="427"/>
                    </a:lnTo>
                    <a:lnTo>
                      <a:pt x="17" y="387"/>
                    </a:lnTo>
                    <a:lnTo>
                      <a:pt x="16" y="346"/>
                    </a:lnTo>
                    <a:lnTo>
                      <a:pt x="14" y="308"/>
                    </a:lnTo>
                    <a:lnTo>
                      <a:pt x="13" y="270"/>
                    </a:lnTo>
                    <a:lnTo>
                      <a:pt x="10" y="234"/>
                    </a:lnTo>
                    <a:lnTo>
                      <a:pt x="9" y="199"/>
                    </a:lnTo>
                    <a:lnTo>
                      <a:pt x="7" y="168"/>
                    </a:lnTo>
                    <a:lnTo>
                      <a:pt x="6" y="139"/>
                    </a:lnTo>
                    <a:lnTo>
                      <a:pt x="4" y="114"/>
                    </a:lnTo>
                    <a:lnTo>
                      <a:pt x="2" y="92"/>
                    </a:lnTo>
                    <a:lnTo>
                      <a:pt x="2" y="75"/>
                    </a:lnTo>
                    <a:lnTo>
                      <a:pt x="1" y="61"/>
                    </a:lnTo>
                    <a:lnTo>
                      <a:pt x="0" y="54"/>
                    </a:lnTo>
                    <a:lnTo>
                      <a:pt x="0" y="50"/>
                    </a:lnTo>
                    <a:lnTo>
                      <a:pt x="2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252525"/>
                  </a:gs>
                  <a:gs pos="100000">
                    <a:srgbClr val="353535"/>
                  </a:gs>
                </a:gsLst>
                <a:lin ang="162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22" name="Freeform 8"/>
              <p:cNvSpPr/>
              <p:nvPr/>
            </p:nvSpPr>
            <p:spPr>
              <a:xfrm>
                <a:off x="10208520" y="5814720"/>
                <a:ext cx="299520" cy="193320"/>
              </a:xfrm>
              <a:custGeom>
                <a:avLst/>
                <a:gdLst>
                  <a:gd name="textAreaLeft" fmla="*/ 0 w 299520"/>
                  <a:gd name="textAreaRight" fmla="*/ 299880 w 299520"/>
                  <a:gd name="textAreaTop" fmla="*/ 0 h 193320"/>
                  <a:gd name="textAreaBottom" fmla="*/ 193680 h 193320"/>
                </a:gdLst>
                <a:ahLst/>
                <a:rect l="textAreaLeft" t="textAreaTop" r="textAreaRight" b="textAreaBottom"/>
                <a:pathLst>
                  <a:path w="189" h="122">
                    <a:moveTo>
                      <a:pt x="92" y="0"/>
                    </a:moveTo>
                    <a:lnTo>
                      <a:pt x="110" y="1"/>
                    </a:lnTo>
                    <a:lnTo>
                      <a:pt x="126" y="5"/>
                    </a:lnTo>
                    <a:lnTo>
                      <a:pt x="139" y="10"/>
                    </a:lnTo>
                    <a:lnTo>
                      <a:pt x="151" y="17"/>
                    </a:lnTo>
                    <a:lnTo>
                      <a:pt x="161" y="27"/>
                    </a:lnTo>
                    <a:lnTo>
                      <a:pt x="168" y="37"/>
                    </a:lnTo>
                    <a:lnTo>
                      <a:pt x="175" y="48"/>
                    </a:lnTo>
                    <a:lnTo>
                      <a:pt x="179" y="58"/>
                    </a:lnTo>
                    <a:lnTo>
                      <a:pt x="183" y="69"/>
                    </a:lnTo>
                    <a:lnTo>
                      <a:pt x="186" y="79"/>
                    </a:lnTo>
                    <a:lnTo>
                      <a:pt x="187" y="89"/>
                    </a:lnTo>
                    <a:lnTo>
                      <a:pt x="188" y="97"/>
                    </a:lnTo>
                    <a:lnTo>
                      <a:pt x="189" y="103"/>
                    </a:lnTo>
                    <a:lnTo>
                      <a:pt x="189" y="108"/>
                    </a:lnTo>
                    <a:lnTo>
                      <a:pt x="187" y="109"/>
                    </a:lnTo>
                    <a:lnTo>
                      <a:pt x="180" y="110"/>
                    </a:lnTo>
                    <a:lnTo>
                      <a:pt x="171" y="112"/>
                    </a:lnTo>
                    <a:lnTo>
                      <a:pt x="158" y="115"/>
                    </a:lnTo>
                    <a:lnTo>
                      <a:pt x="142" y="117"/>
                    </a:lnTo>
                    <a:lnTo>
                      <a:pt x="124" y="119"/>
                    </a:lnTo>
                    <a:lnTo>
                      <a:pt x="105" y="121"/>
                    </a:lnTo>
                    <a:lnTo>
                      <a:pt x="83" y="122"/>
                    </a:lnTo>
                    <a:lnTo>
                      <a:pt x="61" y="122"/>
                    </a:lnTo>
                    <a:lnTo>
                      <a:pt x="44" y="121"/>
                    </a:lnTo>
                    <a:lnTo>
                      <a:pt x="30" y="120"/>
                    </a:lnTo>
                    <a:lnTo>
                      <a:pt x="19" y="117"/>
                    </a:lnTo>
                    <a:lnTo>
                      <a:pt x="11" y="115"/>
                    </a:lnTo>
                    <a:lnTo>
                      <a:pt x="5" y="112"/>
                    </a:lnTo>
                    <a:lnTo>
                      <a:pt x="2" y="110"/>
                    </a:lnTo>
                    <a:lnTo>
                      <a:pt x="1" y="109"/>
                    </a:lnTo>
                    <a:lnTo>
                      <a:pt x="0" y="108"/>
                    </a:lnTo>
                    <a:lnTo>
                      <a:pt x="0" y="96"/>
                    </a:lnTo>
                    <a:lnTo>
                      <a:pt x="2" y="88"/>
                    </a:lnTo>
                    <a:lnTo>
                      <a:pt x="3" y="78"/>
                    </a:lnTo>
                    <a:lnTo>
                      <a:pt x="5" y="67"/>
                    </a:lnTo>
                    <a:lnTo>
                      <a:pt x="9" y="56"/>
                    </a:lnTo>
                    <a:lnTo>
                      <a:pt x="15" y="44"/>
                    </a:lnTo>
                    <a:lnTo>
                      <a:pt x="22" y="33"/>
                    </a:lnTo>
                    <a:lnTo>
                      <a:pt x="31" y="23"/>
                    </a:lnTo>
                    <a:lnTo>
                      <a:pt x="42" y="14"/>
                    </a:lnTo>
                    <a:lnTo>
                      <a:pt x="56" y="7"/>
                    </a:lnTo>
                    <a:lnTo>
                      <a:pt x="72" y="2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23" name="Freeform 9"/>
              <p:cNvSpPr/>
              <p:nvPr/>
            </p:nvSpPr>
            <p:spPr>
              <a:xfrm>
                <a:off x="10660680" y="5817960"/>
                <a:ext cx="321840" cy="205920"/>
              </a:xfrm>
              <a:custGeom>
                <a:avLst/>
                <a:gdLst>
                  <a:gd name="textAreaLeft" fmla="*/ 0 w 321840"/>
                  <a:gd name="textAreaRight" fmla="*/ 322200 w 321840"/>
                  <a:gd name="textAreaTop" fmla="*/ 0 h 205920"/>
                  <a:gd name="textAreaBottom" fmla="*/ 206280 h 205920"/>
                </a:gdLst>
                <a:ahLst/>
                <a:rect l="textAreaLeft" t="textAreaTop" r="textAreaRight" b="textAreaBottom"/>
                <a:pathLst>
                  <a:path w="203" h="130">
                    <a:moveTo>
                      <a:pt x="111" y="0"/>
                    </a:moveTo>
                    <a:lnTo>
                      <a:pt x="129" y="1"/>
                    </a:lnTo>
                    <a:lnTo>
                      <a:pt x="146" y="4"/>
                    </a:lnTo>
                    <a:lnTo>
                      <a:pt x="159" y="10"/>
                    </a:lnTo>
                    <a:lnTo>
                      <a:pt x="170" y="18"/>
                    </a:lnTo>
                    <a:lnTo>
                      <a:pt x="179" y="27"/>
                    </a:lnTo>
                    <a:lnTo>
                      <a:pt x="187" y="36"/>
                    </a:lnTo>
                    <a:lnTo>
                      <a:pt x="192" y="47"/>
                    </a:lnTo>
                    <a:lnTo>
                      <a:pt x="196" y="58"/>
                    </a:lnTo>
                    <a:lnTo>
                      <a:pt x="199" y="69"/>
                    </a:lnTo>
                    <a:lnTo>
                      <a:pt x="202" y="80"/>
                    </a:lnTo>
                    <a:lnTo>
                      <a:pt x="202" y="89"/>
                    </a:lnTo>
                    <a:lnTo>
                      <a:pt x="203" y="97"/>
                    </a:lnTo>
                    <a:lnTo>
                      <a:pt x="203" y="110"/>
                    </a:lnTo>
                    <a:lnTo>
                      <a:pt x="202" y="110"/>
                    </a:lnTo>
                    <a:lnTo>
                      <a:pt x="201" y="113"/>
                    </a:lnTo>
                    <a:lnTo>
                      <a:pt x="197" y="115"/>
                    </a:lnTo>
                    <a:lnTo>
                      <a:pt x="191" y="118"/>
                    </a:lnTo>
                    <a:lnTo>
                      <a:pt x="182" y="121"/>
                    </a:lnTo>
                    <a:lnTo>
                      <a:pt x="169" y="124"/>
                    </a:lnTo>
                    <a:lnTo>
                      <a:pt x="152" y="127"/>
                    </a:lnTo>
                    <a:lnTo>
                      <a:pt x="131" y="129"/>
                    </a:lnTo>
                    <a:lnTo>
                      <a:pt x="111" y="130"/>
                    </a:lnTo>
                    <a:lnTo>
                      <a:pt x="92" y="129"/>
                    </a:lnTo>
                    <a:lnTo>
                      <a:pt x="74" y="127"/>
                    </a:lnTo>
                    <a:lnTo>
                      <a:pt x="57" y="125"/>
                    </a:lnTo>
                    <a:lnTo>
                      <a:pt x="41" y="121"/>
                    </a:lnTo>
                    <a:lnTo>
                      <a:pt x="28" y="118"/>
                    </a:lnTo>
                    <a:lnTo>
                      <a:pt x="16" y="114"/>
                    </a:lnTo>
                    <a:lnTo>
                      <a:pt x="7" y="111"/>
                    </a:lnTo>
                    <a:lnTo>
                      <a:pt x="2" y="110"/>
                    </a:lnTo>
                    <a:lnTo>
                      <a:pt x="0" y="109"/>
                    </a:lnTo>
                    <a:lnTo>
                      <a:pt x="0" y="104"/>
                    </a:lnTo>
                    <a:lnTo>
                      <a:pt x="1" y="98"/>
                    </a:lnTo>
                    <a:lnTo>
                      <a:pt x="2" y="91"/>
                    </a:lnTo>
                    <a:lnTo>
                      <a:pt x="4" y="82"/>
                    </a:lnTo>
                    <a:lnTo>
                      <a:pt x="7" y="72"/>
                    </a:lnTo>
                    <a:lnTo>
                      <a:pt x="11" y="62"/>
                    </a:lnTo>
                    <a:lnTo>
                      <a:pt x="17" y="51"/>
                    </a:lnTo>
                    <a:lnTo>
                      <a:pt x="24" y="40"/>
                    </a:lnTo>
                    <a:lnTo>
                      <a:pt x="32" y="30"/>
                    </a:lnTo>
                    <a:lnTo>
                      <a:pt x="43" y="21"/>
                    </a:lnTo>
                    <a:lnTo>
                      <a:pt x="57" y="14"/>
                    </a:lnTo>
                    <a:lnTo>
                      <a:pt x="72" y="7"/>
                    </a:lnTo>
                    <a:lnTo>
                      <a:pt x="90" y="3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24" name="Freeform 10"/>
              <p:cNvSpPr/>
              <p:nvPr/>
            </p:nvSpPr>
            <p:spPr>
              <a:xfrm>
                <a:off x="9736920" y="4316040"/>
                <a:ext cx="213840" cy="223560"/>
              </a:xfrm>
              <a:custGeom>
                <a:avLst/>
                <a:gdLst>
                  <a:gd name="textAreaLeft" fmla="*/ 0 w 213840"/>
                  <a:gd name="textAreaRight" fmla="*/ 214200 w 213840"/>
                  <a:gd name="textAreaTop" fmla="*/ 0 h 223560"/>
                  <a:gd name="textAreaBottom" fmla="*/ 223920 h 223560"/>
                </a:gdLst>
                <a:ahLst/>
                <a:rect l="textAreaLeft" t="textAreaTop" r="textAreaRight" b="textAreaBottom"/>
                <a:pathLst>
                  <a:path w="135" h="141">
                    <a:moveTo>
                      <a:pt x="43" y="0"/>
                    </a:moveTo>
                    <a:lnTo>
                      <a:pt x="135" y="50"/>
                    </a:lnTo>
                    <a:lnTo>
                      <a:pt x="134" y="53"/>
                    </a:lnTo>
                    <a:lnTo>
                      <a:pt x="132" y="58"/>
                    </a:lnTo>
                    <a:lnTo>
                      <a:pt x="128" y="67"/>
                    </a:lnTo>
                    <a:lnTo>
                      <a:pt x="116" y="90"/>
                    </a:lnTo>
                    <a:lnTo>
                      <a:pt x="108" y="103"/>
                    </a:lnTo>
                    <a:lnTo>
                      <a:pt x="99" y="116"/>
                    </a:lnTo>
                    <a:lnTo>
                      <a:pt x="89" y="127"/>
                    </a:lnTo>
                    <a:lnTo>
                      <a:pt x="80" y="135"/>
                    </a:lnTo>
                    <a:lnTo>
                      <a:pt x="69" y="139"/>
                    </a:lnTo>
                    <a:lnTo>
                      <a:pt x="57" y="141"/>
                    </a:lnTo>
                    <a:lnTo>
                      <a:pt x="45" y="141"/>
                    </a:lnTo>
                    <a:lnTo>
                      <a:pt x="34" y="138"/>
                    </a:lnTo>
                    <a:lnTo>
                      <a:pt x="24" y="136"/>
                    </a:lnTo>
                    <a:lnTo>
                      <a:pt x="17" y="133"/>
                    </a:lnTo>
                    <a:lnTo>
                      <a:pt x="11" y="130"/>
                    </a:lnTo>
                    <a:lnTo>
                      <a:pt x="7" y="126"/>
                    </a:lnTo>
                    <a:lnTo>
                      <a:pt x="3" y="121"/>
                    </a:lnTo>
                    <a:lnTo>
                      <a:pt x="1" y="116"/>
                    </a:lnTo>
                    <a:lnTo>
                      <a:pt x="0" y="109"/>
                    </a:lnTo>
                    <a:lnTo>
                      <a:pt x="1" y="100"/>
                    </a:lnTo>
                    <a:lnTo>
                      <a:pt x="3" y="90"/>
                    </a:lnTo>
                    <a:lnTo>
                      <a:pt x="9" y="77"/>
                    </a:lnTo>
                    <a:lnTo>
                      <a:pt x="15" y="63"/>
                    </a:lnTo>
                    <a:lnTo>
                      <a:pt x="22" y="49"/>
                    </a:lnTo>
                    <a:lnTo>
                      <a:pt x="28" y="36"/>
                    </a:lnTo>
                    <a:lnTo>
                      <a:pt x="33" y="24"/>
                    </a:lnTo>
                    <a:lnTo>
                      <a:pt x="37" y="15"/>
                    </a:lnTo>
                    <a:lnTo>
                      <a:pt x="40" y="7"/>
                    </a:lnTo>
                    <a:lnTo>
                      <a:pt x="43" y="1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fc97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25" name="Freeform 11"/>
              <p:cNvSpPr/>
              <p:nvPr/>
            </p:nvSpPr>
            <p:spPr>
              <a:xfrm>
                <a:off x="11113200" y="4247640"/>
                <a:ext cx="220320" cy="178920"/>
              </a:xfrm>
              <a:custGeom>
                <a:avLst/>
                <a:gdLst>
                  <a:gd name="textAreaLeft" fmla="*/ 0 w 220320"/>
                  <a:gd name="textAreaRight" fmla="*/ 220680 w 220320"/>
                  <a:gd name="textAreaTop" fmla="*/ 0 h 178920"/>
                  <a:gd name="textAreaBottom" fmla="*/ 179280 h 178920"/>
                </a:gdLst>
                <a:ahLst/>
                <a:rect l="textAreaLeft" t="textAreaTop" r="textAreaRight" b="textAreaBottom"/>
                <a:pathLst>
                  <a:path w="139" h="113">
                    <a:moveTo>
                      <a:pt x="91" y="0"/>
                    </a:moveTo>
                    <a:lnTo>
                      <a:pt x="95" y="4"/>
                    </a:lnTo>
                    <a:lnTo>
                      <a:pt x="100" y="10"/>
                    </a:lnTo>
                    <a:lnTo>
                      <a:pt x="113" y="24"/>
                    </a:lnTo>
                    <a:lnTo>
                      <a:pt x="119" y="32"/>
                    </a:lnTo>
                    <a:lnTo>
                      <a:pt x="125" y="39"/>
                    </a:lnTo>
                    <a:lnTo>
                      <a:pt x="130" y="45"/>
                    </a:lnTo>
                    <a:lnTo>
                      <a:pt x="133" y="50"/>
                    </a:lnTo>
                    <a:lnTo>
                      <a:pt x="138" y="58"/>
                    </a:lnTo>
                    <a:lnTo>
                      <a:pt x="139" y="62"/>
                    </a:lnTo>
                    <a:lnTo>
                      <a:pt x="139" y="68"/>
                    </a:lnTo>
                    <a:lnTo>
                      <a:pt x="138" y="71"/>
                    </a:lnTo>
                    <a:lnTo>
                      <a:pt x="134" y="79"/>
                    </a:lnTo>
                    <a:lnTo>
                      <a:pt x="129" y="85"/>
                    </a:lnTo>
                    <a:lnTo>
                      <a:pt x="122" y="92"/>
                    </a:lnTo>
                    <a:lnTo>
                      <a:pt x="114" y="98"/>
                    </a:lnTo>
                    <a:lnTo>
                      <a:pt x="105" y="103"/>
                    </a:lnTo>
                    <a:lnTo>
                      <a:pt x="97" y="108"/>
                    </a:lnTo>
                    <a:lnTo>
                      <a:pt x="90" y="112"/>
                    </a:lnTo>
                    <a:lnTo>
                      <a:pt x="85" y="113"/>
                    </a:lnTo>
                    <a:lnTo>
                      <a:pt x="72" y="111"/>
                    </a:lnTo>
                    <a:lnTo>
                      <a:pt x="58" y="105"/>
                    </a:lnTo>
                    <a:lnTo>
                      <a:pt x="46" y="97"/>
                    </a:lnTo>
                    <a:lnTo>
                      <a:pt x="36" y="87"/>
                    </a:lnTo>
                    <a:lnTo>
                      <a:pt x="24" y="73"/>
                    </a:lnTo>
                    <a:lnTo>
                      <a:pt x="15" y="60"/>
                    </a:lnTo>
                    <a:lnTo>
                      <a:pt x="9" y="50"/>
                    </a:lnTo>
                    <a:lnTo>
                      <a:pt x="5" y="40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ffc97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26" name="Freeform 12"/>
              <p:cNvSpPr/>
              <p:nvPr/>
            </p:nvSpPr>
            <p:spPr>
              <a:xfrm>
                <a:off x="9770400" y="4316040"/>
                <a:ext cx="180720" cy="156960"/>
              </a:xfrm>
              <a:custGeom>
                <a:avLst/>
                <a:gdLst>
                  <a:gd name="textAreaLeft" fmla="*/ 0 w 180720"/>
                  <a:gd name="textAreaRight" fmla="*/ 181080 w 180720"/>
                  <a:gd name="textAreaTop" fmla="*/ 0 h 156960"/>
                  <a:gd name="textAreaBottom" fmla="*/ 157320 h 156960"/>
                </a:gdLst>
                <a:ahLst/>
                <a:rect l="textAreaLeft" t="textAreaTop" r="textAreaRight" b="textAreaBottom"/>
                <a:pathLst>
                  <a:path w="114" h="99">
                    <a:moveTo>
                      <a:pt x="22" y="0"/>
                    </a:moveTo>
                    <a:lnTo>
                      <a:pt x="114" y="50"/>
                    </a:lnTo>
                    <a:lnTo>
                      <a:pt x="113" y="52"/>
                    </a:lnTo>
                    <a:lnTo>
                      <a:pt x="110" y="57"/>
                    </a:lnTo>
                    <a:lnTo>
                      <a:pt x="106" y="65"/>
                    </a:lnTo>
                    <a:lnTo>
                      <a:pt x="101" y="75"/>
                    </a:lnTo>
                    <a:lnTo>
                      <a:pt x="89" y="99"/>
                    </a:lnTo>
                    <a:lnTo>
                      <a:pt x="0" y="55"/>
                    </a:lnTo>
                    <a:lnTo>
                      <a:pt x="4" y="43"/>
                    </a:lnTo>
                    <a:lnTo>
                      <a:pt x="8" y="32"/>
                    </a:lnTo>
                    <a:lnTo>
                      <a:pt x="13" y="22"/>
                    </a:lnTo>
                    <a:lnTo>
                      <a:pt x="17" y="13"/>
                    </a:lnTo>
                    <a:lnTo>
                      <a:pt x="20" y="6"/>
                    </a:lnTo>
                    <a:lnTo>
                      <a:pt x="22" y="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97d3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27" name="Freeform 13"/>
              <p:cNvSpPr/>
              <p:nvPr/>
            </p:nvSpPr>
            <p:spPr>
              <a:xfrm>
                <a:off x="10506960" y="3171600"/>
                <a:ext cx="194760" cy="161640"/>
              </a:xfrm>
              <a:custGeom>
                <a:avLst/>
                <a:gdLst>
                  <a:gd name="textAreaLeft" fmla="*/ 0 w 194760"/>
                  <a:gd name="textAreaRight" fmla="*/ 195120 w 194760"/>
                  <a:gd name="textAreaTop" fmla="*/ 0 h 161640"/>
                  <a:gd name="textAreaBottom" fmla="*/ 162000 h 161640"/>
                </a:gdLst>
                <a:ahLst/>
                <a:rect l="textAreaLeft" t="textAreaTop" r="textAreaRight" b="textAreaBottom"/>
                <a:pathLst>
                  <a:path w="123" h="102">
                    <a:moveTo>
                      <a:pt x="121" y="0"/>
                    </a:moveTo>
                    <a:lnTo>
                      <a:pt x="123" y="0"/>
                    </a:lnTo>
                    <a:lnTo>
                      <a:pt x="95" y="99"/>
                    </a:lnTo>
                    <a:lnTo>
                      <a:pt x="68" y="102"/>
                    </a:lnTo>
                    <a:lnTo>
                      <a:pt x="0" y="13"/>
                    </a:lnTo>
                    <a:lnTo>
                      <a:pt x="3" y="13"/>
                    </a:lnTo>
                    <a:lnTo>
                      <a:pt x="10" y="12"/>
                    </a:lnTo>
                    <a:lnTo>
                      <a:pt x="18" y="12"/>
                    </a:lnTo>
                    <a:lnTo>
                      <a:pt x="30" y="11"/>
                    </a:lnTo>
                    <a:lnTo>
                      <a:pt x="43" y="10"/>
                    </a:lnTo>
                    <a:lnTo>
                      <a:pt x="54" y="8"/>
                    </a:lnTo>
                    <a:lnTo>
                      <a:pt x="64" y="8"/>
                    </a:lnTo>
                    <a:lnTo>
                      <a:pt x="77" y="6"/>
                    </a:lnTo>
                    <a:lnTo>
                      <a:pt x="92" y="4"/>
                    </a:lnTo>
                    <a:lnTo>
                      <a:pt x="103" y="3"/>
                    </a:lnTo>
                    <a:lnTo>
                      <a:pt x="114" y="1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ff91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28" name="Freeform 14"/>
              <p:cNvSpPr/>
              <p:nvPr/>
            </p:nvSpPr>
            <p:spPr>
              <a:xfrm>
                <a:off x="10580040" y="3301560"/>
                <a:ext cx="180720" cy="703080"/>
              </a:xfrm>
              <a:custGeom>
                <a:avLst/>
                <a:gdLst>
                  <a:gd name="textAreaLeft" fmla="*/ 0 w 180720"/>
                  <a:gd name="textAreaRight" fmla="*/ 181080 w 180720"/>
                  <a:gd name="textAreaTop" fmla="*/ 0 h 703080"/>
                  <a:gd name="textAreaBottom" fmla="*/ 703440 h 703080"/>
                </a:gdLst>
                <a:ahLst/>
                <a:rect l="textAreaLeft" t="textAreaTop" r="textAreaRight" b="textAreaBottom"/>
                <a:pathLst>
                  <a:path w="114" h="443">
                    <a:moveTo>
                      <a:pt x="47" y="0"/>
                    </a:moveTo>
                    <a:lnTo>
                      <a:pt x="48" y="2"/>
                    </a:lnTo>
                    <a:lnTo>
                      <a:pt x="49" y="8"/>
                    </a:lnTo>
                    <a:lnTo>
                      <a:pt x="53" y="18"/>
                    </a:lnTo>
                    <a:lnTo>
                      <a:pt x="56" y="31"/>
                    </a:lnTo>
                    <a:lnTo>
                      <a:pt x="60" y="47"/>
                    </a:lnTo>
                    <a:lnTo>
                      <a:pt x="65" y="65"/>
                    </a:lnTo>
                    <a:lnTo>
                      <a:pt x="71" y="85"/>
                    </a:lnTo>
                    <a:lnTo>
                      <a:pt x="76" y="107"/>
                    </a:lnTo>
                    <a:lnTo>
                      <a:pt x="83" y="130"/>
                    </a:lnTo>
                    <a:lnTo>
                      <a:pt x="88" y="154"/>
                    </a:lnTo>
                    <a:lnTo>
                      <a:pt x="99" y="203"/>
                    </a:lnTo>
                    <a:lnTo>
                      <a:pt x="104" y="227"/>
                    </a:lnTo>
                    <a:lnTo>
                      <a:pt x="108" y="250"/>
                    </a:lnTo>
                    <a:lnTo>
                      <a:pt x="112" y="272"/>
                    </a:lnTo>
                    <a:lnTo>
                      <a:pt x="114" y="292"/>
                    </a:lnTo>
                    <a:lnTo>
                      <a:pt x="68" y="443"/>
                    </a:lnTo>
                    <a:lnTo>
                      <a:pt x="0" y="326"/>
                    </a:lnTo>
                    <a:lnTo>
                      <a:pt x="0" y="324"/>
                    </a:lnTo>
                    <a:lnTo>
                      <a:pt x="1" y="316"/>
                    </a:lnTo>
                    <a:lnTo>
                      <a:pt x="2" y="303"/>
                    </a:lnTo>
                    <a:lnTo>
                      <a:pt x="4" y="288"/>
                    </a:lnTo>
                    <a:lnTo>
                      <a:pt x="5" y="268"/>
                    </a:lnTo>
                    <a:lnTo>
                      <a:pt x="8" y="246"/>
                    </a:lnTo>
                    <a:lnTo>
                      <a:pt x="9" y="222"/>
                    </a:lnTo>
                    <a:lnTo>
                      <a:pt x="12" y="196"/>
                    </a:lnTo>
                    <a:lnTo>
                      <a:pt x="14" y="169"/>
                    </a:lnTo>
                    <a:lnTo>
                      <a:pt x="17" y="114"/>
                    </a:lnTo>
                    <a:lnTo>
                      <a:pt x="19" y="88"/>
                    </a:lnTo>
                    <a:lnTo>
                      <a:pt x="20" y="63"/>
                    </a:lnTo>
                    <a:lnTo>
                      <a:pt x="20" y="18"/>
                    </a:lnTo>
                    <a:lnTo>
                      <a:pt x="19" y="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91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29" name="Freeform 15"/>
              <p:cNvSpPr/>
              <p:nvPr/>
            </p:nvSpPr>
            <p:spPr>
              <a:xfrm>
                <a:off x="9972000" y="1899720"/>
                <a:ext cx="1010880" cy="1128240"/>
              </a:xfrm>
              <a:custGeom>
                <a:avLst/>
                <a:gdLst>
                  <a:gd name="textAreaLeft" fmla="*/ 0 w 1010880"/>
                  <a:gd name="textAreaRight" fmla="*/ 1011240 w 1010880"/>
                  <a:gd name="textAreaTop" fmla="*/ 0 h 1128240"/>
                  <a:gd name="textAreaBottom" fmla="*/ 1128600 h 1128240"/>
                </a:gdLst>
                <a:ahLst/>
                <a:rect l="textAreaLeft" t="textAreaTop" r="textAreaRight" b="textAreaBottom"/>
                <a:pathLst>
                  <a:path w="637" h="711">
                    <a:moveTo>
                      <a:pt x="262" y="0"/>
                    </a:moveTo>
                    <a:lnTo>
                      <a:pt x="296" y="2"/>
                    </a:lnTo>
                    <a:lnTo>
                      <a:pt x="330" y="8"/>
                    </a:lnTo>
                    <a:lnTo>
                      <a:pt x="363" y="17"/>
                    </a:lnTo>
                    <a:lnTo>
                      <a:pt x="396" y="31"/>
                    </a:lnTo>
                    <a:lnTo>
                      <a:pt x="429" y="48"/>
                    </a:lnTo>
                    <a:lnTo>
                      <a:pt x="460" y="69"/>
                    </a:lnTo>
                    <a:lnTo>
                      <a:pt x="489" y="93"/>
                    </a:lnTo>
                    <a:lnTo>
                      <a:pt x="518" y="120"/>
                    </a:lnTo>
                    <a:lnTo>
                      <a:pt x="543" y="150"/>
                    </a:lnTo>
                    <a:lnTo>
                      <a:pt x="567" y="185"/>
                    </a:lnTo>
                    <a:lnTo>
                      <a:pt x="588" y="222"/>
                    </a:lnTo>
                    <a:lnTo>
                      <a:pt x="607" y="262"/>
                    </a:lnTo>
                    <a:lnTo>
                      <a:pt x="619" y="295"/>
                    </a:lnTo>
                    <a:lnTo>
                      <a:pt x="629" y="328"/>
                    </a:lnTo>
                    <a:lnTo>
                      <a:pt x="634" y="362"/>
                    </a:lnTo>
                    <a:lnTo>
                      <a:pt x="637" y="395"/>
                    </a:lnTo>
                    <a:lnTo>
                      <a:pt x="637" y="428"/>
                    </a:lnTo>
                    <a:lnTo>
                      <a:pt x="635" y="461"/>
                    </a:lnTo>
                    <a:lnTo>
                      <a:pt x="629" y="493"/>
                    </a:lnTo>
                    <a:lnTo>
                      <a:pt x="621" y="523"/>
                    </a:lnTo>
                    <a:lnTo>
                      <a:pt x="610" y="552"/>
                    </a:lnTo>
                    <a:lnTo>
                      <a:pt x="597" y="579"/>
                    </a:lnTo>
                    <a:lnTo>
                      <a:pt x="581" y="605"/>
                    </a:lnTo>
                    <a:lnTo>
                      <a:pt x="562" y="628"/>
                    </a:lnTo>
                    <a:lnTo>
                      <a:pt x="540" y="650"/>
                    </a:lnTo>
                    <a:lnTo>
                      <a:pt x="516" y="668"/>
                    </a:lnTo>
                    <a:lnTo>
                      <a:pt x="489" y="683"/>
                    </a:lnTo>
                    <a:lnTo>
                      <a:pt x="460" y="695"/>
                    </a:lnTo>
                    <a:lnTo>
                      <a:pt x="424" y="705"/>
                    </a:lnTo>
                    <a:lnTo>
                      <a:pt x="388" y="710"/>
                    </a:lnTo>
                    <a:lnTo>
                      <a:pt x="352" y="711"/>
                    </a:lnTo>
                    <a:lnTo>
                      <a:pt x="317" y="708"/>
                    </a:lnTo>
                    <a:lnTo>
                      <a:pt x="282" y="700"/>
                    </a:lnTo>
                    <a:lnTo>
                      <a:pt x="248" y="687"/>
                    </a:lnTo>
                    <a:lnTo>
                      <a:pt x="215" y="672"/>
                    </a:lnTo>
                    <a:lnTo>
                      <a:pt x="184" y="652"/>
                    </a:lnTo>
                    <a:lnTo>
                      <a:pt x="154" y="628"/>
                    </a:lnTo>
                    <a:lnTo>
                      <a:pt x="125" y="602"/>
                    </a:lnTo>
                    <a:lnTo>
                      <a:pt x="99" y="572"/>
                    </a:lnTo>
                    <a:lnTo>
                      <a:pt x="73" y="538"/>
                    </a:lnTo>
                    <a:lnTo>
                      <a:pt x="51" y="502"/>
                    </a:lnTo>
                    <a:lnTo>
                      <a:pt x="37" y="472"/>
                    </a:lnTo>
                    <a:lnTo>
                      <a:pt x="25" y="442"/>
                    </a:lnTo>
                    <a:lnTo>
                      <a:pt x="15" y="412"/>
                    </a:lnTo>
                    <a:lnTo>
                      <a:pt x="8" y="380"/>
                    </a:lnTo>
                    <a:lnTo>
                      <a:pt x="3" y="348"/>
                    </a:lnTo>
                    <a:lnTo>
                      <a:pt x="0" y="316"/>
                    </a:lnTo>
                    <a:lnTo>
                      <a:pt x="0" y="283"/>
                    </a:lnTo>
                    <a:lnTo>
                      <a:pt x="2" y="252"/>
                    </a:lnTo>
                    <a:lnTo>
                      <a:pt x="6" y="221"/>
                    </a:lnTo>
                    <a:lnTo>
                      <a:pt x="13" y="191"/>
                    </a:lnTo>
                    <a:lnTo>
                      <a:pt x="23" y="162"/>
                    </a:lnTo>
                    <a:lnTo>
                      <a:pt x="35" y="135"/>
                    </a:lnTo>
                    <a:lnTo>
                      <a:pt x="49" y="110"/>
                    </a:lnTo>
                    <a:lnTo>
                      <a:pt x="65" y="87"/>
                    </a:lnTo>
                    <a:lnTo>
                      <a:pt x="85" y="66"/>
                    </a:lnTo>
                    <a:lnTo>
                      <a:pt x="106" y="48"/>
                    </a:lnTo>
                    <a:lnTo>
                      <a:pt x="131" y="33"/>
                    </a:lnTo>
                    <a:lnTo>
                      <a:pt x="162" y="19"/>
                    </a:lnTo>
                    <a:lnTo>
                      <a:pt x="195" y="9"/>
                    </a:lnTo>
                    <a:lnTo>
                      <a:pt x="228" y="2"/>
                    </a:lnTo>
                    <a:lnTo>
                      <a:pt x="262" y="0"/>
                    </a:lnTo>
                    <a:close/>
                  </a:path>
                </a:pathLst>
              </a:custGeom>
              <a:solidFill>
                <a:srgbClr val="ffc97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30" name="Freeform 16"/>
              <p:cNvSpPr/>
              <p:nvPr/>
            </p:nvSpPr>
            <p:spPr>
              <a:xfrm>
                <a:off x="10038600" y="1953720"/>
                <a:ext cx="912600" cy="1015560"/>
              </a:xfrm>
              <a:custGeom>
                <a:avLst/>
                <a:gdLst>
                  <a:gd name="textAreaLeft" fmla="*/ 0 w 912600"/>
                  <a:gd name="textAreaRight" fmla="*/ 912960 w 912600"/>
                  <a:gd name="textAreaTop" fmla="*/ 0 h 1015560"/>
                  <a:gd name="textAreaBottom" fmla="*/ 1015920 h 1015560"/>
                </a:gdLst>
                <a:ahLst/>
                <a:rect l="textAreaLeft" t="textAreaTop" r="textAreaRight" b="textAreaBottom"/>
                <a:pathLst>
                  <a:path w="575" h="640">
                    <a:moveTo>
                      <a:pt x="244" y="0"/>
                    </a:moveTo>
                    <a:lnTo>
                      <a:pt x="277" y="2"/>
                    </a:lnTo>
                    <a:lnTo>
                      <a:pt x="309" y="9"/>
                    </a:lnTo>
                    <a:lnTo>
                      <a:pt x="342" y="20"/>
                    </a:lnTo>
                    <a:lnTo>
                      <a:pt x="373" y="35"/>
                    </a:lnTo>
                    <a:lnTo>
                      <a:pt x="404" y="53"/>
                    </a:lnTo>
                    <a:lnTo>
                      <a:pt x="433" y="75"/>
                    </a:lnTo>
                    <a:lnTo>
                      <a:pt x="460" y="101"/>
                    </a:lnTo>
                    <a:lnTo>
                      <a:pt x="486" y="130"/>
                    </a:lnTo>
                    <a:lnTo>
                      <a:pt x="509" y="162"/>
                    </a:lnTo>
                    <a:lnTo>
                      <a:pt x="530" y="197"/>
                    </a:lnTo>
                    <a:lnTo>
                      <a:pt x="548" y="236"/>
                    </a:lnTo>
                    <a:lnTo>
                      <a:pt x="559" y="268"/>
                    </a:lnTo>
                    <a:lnTo>
                      <a:pt x="568" y="300"/>
                    </a:lnTo>
                    <a:lnTo>
                      <a:pt x="572" y="332"/>
                    </a:lnTo>
                    <a:lnTo>
                      <a:pt x="575" y="364"/>
                    </a:lnTo>
                    <a:lnTo>
                      <a:pt x="574" y="396"/>
                    </a:lnTo>
                    <a:lnTo>
                      <a:pt x="571" y="427"/>
                    </a:lnTo>
                    <a:lnTo>
                      <a:pt x="565" y="457"/>
                    </a:lnTo>
                    <a:lnTo>
                      <a:pt x="555" y="485"/>
                    </a:lnTo>
                    <a:lnTo>
                      <a:pt x="543" y="512"/>
                    </a:lnTo>
                    <a:lnTo>
                      <a:pt x="528" y="537"/>
                    </a:lnTo>
                    <a:lnTo>
                      <a:pt x="511" y="560"/>
                    </a:lnTo>
                    <a:lnTo>
                      <a:pt x="490" y="581"/>
                    </a:lnTo>
                    <a:lnTo>
                      <a:pt x="468" y="599"/>
                    </a:lnTo>
                    <a:lnTo>
                      <a:pt x="442" y="614"/>
                    </a:lnTo>
                    <a:lnTo>
                      <a:pt x="415" y="626"/>
                    </a:lnTo>
                    <a:lnTo>
                      <a:pt x="379" y="635"/>
                    </a:lnTo>
                    <a:lnTo>
                      <a:pt x="345" y="640"/>
                    </a:lnTo>
                    <a:lnTo>
                      <a:pt x="309" y="640"/>
                    </a:lnTo>
                    <a:lnTo>
                      <a:pt x="275" y="635"/>
                    </a:lnTo>
                    <a:lnTo>
                      <a:pt x="242" y="626"/>
                    </a:lnTo>
                    <a:lnTo>
                      <a:pt x="209" y="612"/>
                    </a:lnTo>
                    <a:lnTo>
                      <a:pt x="177" y="595"/>
                    </a:lnTo>
                    <a:lnTo>
                      <a:pt x="147" y="573"/>
                    </a:lnTo>
                    <a:lnTo>
                      <a:pt x="119" y="548"/>
                    </a:lnTo>
                    <a:lnTo>
                      <a:pt x="92" y="519"/>
                    </a:lnTo>
                    <a:lnTo>
                      <a:pt x="68" y="486"/>
                    </a:lnTo>
                    <a:lnTo>
                      <a:pt x="46" y="451"/>
                    </a:lnTo>
                    <a:lnTo>
                      <a:pt x="33" y="423"/>
                    </a:lnTo>
                    <a:lnTo>
                      <a:pt x="21" y="394"/>
                    </a:lnTo>
                    <a:lnTo>
                      <a:pt x="12" y="364"/>
                    </a:lnTo>
                    <a:lnTo>
                      <a:pt x="6" y="334"/>
                    </a:lnTo>
                    <a:lnTo>
                      <a:pt x="1" y="304"/>
                    </a:lnTo>
                    <a:lnTo>
                      <a:pt x="0" y="273"/>
                    </a:lnTo>
                    <a:lnTo>
                      <a:pt x="1" y="242"/>
                    </a:lnTo>
                    <a:lnTo>
                      <a:pt x="4" y="212"/>
                    </a:lnTo>
                    <a:lnTo>
                      <a:pt x="9" y="183"/>
                    </a:lnTo>
                    <a:lnTo>
                      <a:pt x="17" y="155"/>
                    </a:lnTo>
                    <a:lnTo>
                      <a:pt x="27" y="129"/>
                    </a:lnTo>
                    <a:lnTo>
                      <a:pt x="41" y="104"/>
                    </a:lnTo>
                    <a:lnTo>
                      <a:pt x="56" y="82"/>
                    </a:lnTo>
                    <a:lnTo>
                      <a:pt x="74" y="61"/>
                    </a:lnTo>
                    <a:lnTo>
                      <a:pt x="95" y="44"/>
                    </a:lnTo>
                    <a:lnTo>
                      <a:pt x="118" y="29"/>
                    </a:lnTo>
                    <a:lnTo>
                      <a:pt x="148" y="16"/>
                    </a:lnTo>
                    <a:lnTo>
                      <a:pt x="179" y="6"/>
                    </a:lnTo>
                    <a:lnTo>
                      <a:pt x="212" y="1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fed783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31" name="Freeform 17"/>
              <p:cNvSpPr/>
              <p:nvPr/>
            </p:nvSpPr>
            <p:spPr>
              <a:xfrm>
                <a:off x="10256040" y="4420800"/>
                <a:ext cx="664920" cy="158400"/>
              </a:xfrm>
              <a:custGeom>
                <a:avLst/>
                <a:gdLst>
                  <a:gd name="textAreaLeft" fmla="*/ 0 w 664920"/>
                  <a:gd name="textAreaRight" fmla="*/ 665280 w 664920"/>
                  <a:gd name="textAreaTop" fmla="*/ 0 h 158400"/>
                  <a:gd name="textAreaBottom" fmla="*/ 158760 h 158400"/>
                </a:gdLst>
                <a:ahLst/>
                <a:rect l="textAreaLeft" t="textAreaTop" r="textAreaRight" b="textAreaBottom"/>
                <a:pathLst>
                  <a:path w="419" h="100">
                    <a:moveTo>
                      <a:pt x="240" y="0"/>
                    </a:moveTo>
                    <a:lnTo>
                      <a:pt x="291" y="6"/>
                    </a:lnTo>
                    <a:lnTo>
                      <a:pt x="419" y="57"/>
                    </a:lnTo>
                    <a:lnTo>
                      <a:pt x="419" y="59"/>
                    </a:lnTo>
                    <a:lnTo>
                      <a:pt x="418" y="63"/>
                    </a:lnTo>
                    <a:lnTo>
                      <a:pt x="417" y="71"/>
                    </a:lnTo>
                    <a:lnTo>
                      <a:pt x="416" y="83"/>
                    </a:lnTo>
                    <a:lnTo>
                      <a:pt x="398" y="83"/>
                    </a:lnTo>
                    <a:lnTo>
                      <a:pt x="349" y="83"/>
                    </a:lnTo>
                    <a:lnTo>
                      <a:pt x="320" y="83"/>
                    </a:lnTo>
                    <a:lnTo>
                      <a:pt x="288" y="84"/>
                    </a:lnTo>
                    <a:lnTo>
                      <a:pt x="281" y="68"/>
                    </a:lnTo>
                    <a:lnTo>
                      <a:pt x="272" y="85"/>
                    </a:lnTo>
                    <a:lnTo>
                      <a:pt x="238" y="87"/>
                    </a:lnTo>
                    <a:lnTo>
                      <a:pt x="201" y="89"/>
                    </a:lnTo>
                    <a:lnTo>
                      <a:pt x="166" y="91"/>
                    </a:lnTo>
                    <a:lnTo>
                      <a:pt x="131" y="92"/>
                    </a:lnTo>
                    <a:lnTo>
                      <a:pt x="99" y="94"/>
                    </a:lnTo>
                    <a:lnTo>
                      <a:pt x="68" y="96"/>
                    </a:lnTo>
                    <a:lnTo>
                      <a:pt x="42" y="98"/>
                    </a:lnTo>
                    <a:lnTo>
                      <a:pt x="20" y="99"/>
                    </a:lnTo>
                    <a:lnTo>
                      <a:pt x="2" y="100"/>
                    </a:lnTo>
                    <a:lnTo>
                      <a:pt x="1" y="93"/>
                    </a:lnTo>
                    <a:lnTo>
                      <a:pt x="1" y="83"/>
                    </a:lnTo>
                    <a:lnTo>
                      <a:pt x="1" y="75"/>
                    </a:lnTo>
                    <a:lnTo>
                      <a:pt x="0" y="68"/>
                    </a:lnTo>
                    <a:lnTo>
                      <a:pt x="0" y="66"/>
                    </a:lnTo>
                    <a:lnTo>
                      <a:pt x="24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32" name="Freeform 18"/>
              <p:cNvSpPr/>
              <p:nvPr/>
            </p:nvSpPr>
            <p:spPr>
              <a:xfrm>
                <a:off x="9972000" y="1926720"/>
                <a:ext cx="856800" cy="823680"/>
              </a:xfrm>
              <a:custGeom>
                <a:avLst/>
                <a:gdLst>
                  <a:gd name="textAreaLeft" fmla="*/ 0 w 856800"/>
                  <a:gd name="textAreaRight" fmla="*/ 857160 w 856800"/>
                  <a:gd name="textAreaTop" fmla="*/ 0 h 823680"/>
                  <a:gd name="textAreaBottom" fmla="*/ 824040 h 823680"/>
                </a:gdLst>
                <a:ahLst/>
                <a:rect l="textAreaLeft" t="textAreaTop" r="textAreaRight" b="textAreaBottom"/>
                <a:pathLst>
                  <a:path w="540" h="519">
                    <a:moveTo>
                      <a:pt x="258" y="0"/>
                    </a:moveTo>
                    <a:lnTo>
                      <a:pt x="293" y="3"/>
                    </a:lnTo>
                    <a:lnTo>
                      <a:pt x="327" y="9"/>
                    </a:lnTo>
                    <a:lnTo>
                      <a:pt x="361" y="19"/>
                    </a:lnTo>
                    <a:lnTo>
                      <a:pt x="394" y="34"/>
                    </a:lnTo>
                    <a:lnTo>
                      <a:pt x="426" y="52"/>
                    </a:lnTo>
                    <a:lnTo>
                      <a:pt x="457" y="74"/>
                    </a:lnTo>
                    <a:lnTo>
                      <a:pt x="487" y="100"/>
                    </a:lnTo>
                    <a:lnTo>
                      <a:pt x="514" y="129"/>
                    </a:lnTo>
                    <a:lnTo>
                      <a:pt x="540" y="161"/>
                    </a:lnTo>
                    <a:lnTo>
                      <a:pt x="533" y="181"/>
                    </a:lnTo>
                    <a:lnTo>
                      <a:pt x="525" y="200"/>
                    </a:lnTo>
                    <a:lnTo>
                      <a:pt x="514" y="219"/>
                    </a:lnTo>
                    <a:lnTo>
                      <a:pt x="501" y="238"/>
                    </a:lnTo>
                    <a:lnTo>
                      <a:pt x="486" y="255"/>
                    </a:lnTo>
                    <a:lnTo>
                      <a:pt x="468" y="272"/>
                    </a:lnTo>
                    <a:lnTo>
                      <a:pt x="448" y="286"/>
                    </a:lnTo>
                    <a:lnTo>
                      <a:pt x="426" y="298"/>
                    </a:lnTo>
                    <a:lnTo>
                      <a:pt x="402" y="307"/>
                    </a:lnTo>
                    <a:lnTo>
                      <a:pt x="374" y="314"/>
                    </a:lnTo>
                    <a:lnTo>
                      <a:pt x="337" y="318"/>
                    </a:lnTo>
                    <a:lnTo>
                      <a:pt x="303" y="319"/>
                    </a:lnTo>
                    <a:lnTo>
                      <a:pt x="272" y="318"/>
                    </a:lnTo>
                    <a:lnTo>
                      <a:pt x="243" y="314"/>
                    </a:lnTo>
                    <a:lnTo>
                      <a:pt x="217" y="309"/>
                    </a:lnTo>
                    <a:lnTo>
                      <a:pt x="194" y="303"/>
                    </a:lnTo>
                    <a:lnTo>
                      <a:pt x="173" y="296"/>
                    </a:lnTo>
                    <a:lnTo>
                      <a:pt x="154" y="288"/>
                    </a:lnTo>
                    <a:lnTo>
                      <a:pt x="139" y="280"/>
                    </a:lnTo>
                    <a:lnTo>
                      <a:pt x="127" y="273"/>
                    </a:lnTo>
                    <a:lnTo>
                      <a:pt x="110" y="262"/>
                    </a:lnTo>
                    <a:lnTo>
                      <a:pt x="106" y="259"/>
                    </a:lnTo>
                    <a:lnTo>
                      <a:pt x="105" y="257"/>
                    </a:lnTo>
                    <a:lnTo>
                      <a:pt x="115" y="292"/>
                    </a:lnTo>
                    <a:lnTo>
                      <a:pt x="121" y="325"/>
                    </a:lnTo>
                    <a:lnTo>
                      <a:pt x="125" y="357"/>
                    </a:lnTo>
                    <a:lnTo>
                      <a:pt x="125" y="385"/>
                    </a:lnTo>
                    <a:lnTo>
                      <a:pt x="123" y="412"/>
                    </a:lnTo>
                    <a:lnTo>
                      <a:pt x="119" y="437"/>
                    </a:lnTo>
                    <a:lnTo>
                      <a:pt x="113" y="458"/>
                    </a:lnTo>
                    <a:lnTo>
                      <a:pt x="104" y="477"/>
                    </a:lnTo>
                    <a:lnTo>
                      <a:pt x="95" y="494"/>
                    </a:lnTo>
                    <a:lnTo>
                      <a:pt x="84" y="507"/>
                    </a:lnTo>
                    <a:lnTo>
                      <a:pt x="73" y="519"/>
                    </a:lnTo>
                    <a:lnTo>
                      <a:pt x="51" y="485"/>
                    </a:lnTo>
                    <a:lnTo>
                      <a:pt x="34" y="450"/>
                    </a:lnTo>
                    <a:lnTo>
                      <a:pt x="21" y="413"/>
                    </a:lnTo>
                    <a:lnTo>
                      <a:pt x="10" y="375"/>
                    </a:lnTo>
                    <a:lnTo>
                      <a:pt x="4" y="337"/>
                    </a:lnTo>
                    <a:lnTo>
                      <a:pt x="0" y="297"/>
                    </a:lnTo>
                    <a:lnTo>
                      <a:pt x="0" y="259"/>
                    </a:lnTo>
                    <a:lnTo>
                      <a:pt x="4" y="221"/>
                    </a:lnTo>
                    <a:lnTo>
                      <a:pt x="11" y="184"/>
                    </a:lnTo>
                    <a:lnTo>
                      <a:pt x="21" y="157"/>
                    </a:lnTo>
                    <a:lnTo>
                      <a:pt x="32" y="131"/>
                    </a:lnTo>
                    <a:lnTo>
                      <a:pt x="47" y="107"/>
                    </a:lnTo>
                    <a:lnTo>
                      <a:pt x="63" y="85"/>
                    </a:lnTo>
                    <a:lnTo>
                      <a:pt x="81" y="66"/>
                    </a:lnTo>
                    <a:lnTo>
                      <a:pt x="102" y="48"/>
                    </a:lnTo>
                    <a:lnTo>
                      <a:pt x="125" y="33"/>
                    </a:lnTo>
                    <a:lnTo>
                      <a:pt x="158" y="18"/>
                    </a:lnTo>
                    <a:lnTo>
                      <a:pt x="191" y="8"/>
                    </a:lnTo>
                    <a:lnTo>
                      <a:pt x="225" y="3"/>
                    </a:lnTo>
                    <a:lnTo>
                      <a:pt x="258" y="0"/>
                    </a:lnTo>
                    <a:close/>
                  </a:path>
                </a:pathLst>
              </a:custGeom>
              <a:solidFill>
                <a:srgbClr val="f97d3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33" name="Freeform 19"/>
              <p:cNvSpPr/>
              <p:nvPr/>
            </p:nvSpPr>
            <p:spPr>
              <a:xfrm>
                <a:off x="11113200" y="4247640"/>
                <a:ext cx="174240" cy="104400"/>
              </a:xfrm>
              <a:custGeom>
                <a:avLst/>
                <a:gdLst>
                  <a:gd name="textAreaLeft" fmla="*/ 0 w 174240"/>
                  <a:gd name="textAreaRight" fmla="*/ 174600 w 174240"/>
                  <a:gd name="textAreaTop" fmla="*/ 0 h 104400"/>
                  <a:gd name="textAreaBottom" fmla="*/ 104760 h 104400"/>
                </a:gdLst>
                <a:ahLst/>
                <a:rect l="textAreaLeft" t="textAreaTop" r="textAreaRight" b="textAreaBottom"/>
                <a:pathLst>
                  <a:path w="110" h="66">
                    <a:moveTo>
                      <a:pt x="91" y="0"/>
                    </a:moveTo>
                    <a:lnTo>
                      <a:pt x="95" y="4"/>
                    </a:lnTo>
                    <a:lnTo>
                      <a:pt x="99" y="8"/>
                    </a:lnTo>
                    <a:lnTo>
                      <a:pt x="104" y="14"/>
                    </a:lnTo>
                    <a:lnTo>
                      <a:pt x="110" y="20"/>
                    </a:lnTo>
                    <a:lnTo>
                      <a:pt x="18" y="66"/>
                    </a:lnTo>
                    <a:lnTo>
                      <a:pt x="10" y="53"/>
                    </a:lnTo>
                    <a:lnTo>
                      <a:pt x="6" y="41"/>
                    </a:lnTo>
                    <a:lnTo>
                      <a:pt x="2" y="31"/>
                    </a:lnTo>
                    <a:lnTo>
                      <a:pt x="0" y="2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f97d3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34" name="Freeform 20"/>
              <p:cNvSpPr/>
              <p:nvPr/>
            </p:nvSpPr>
            <p:spPr>
              <a:xfrm>
                <a:off x="9757440" y="3190320"/>
                <a:ext cx="963360" cy="1344240"/>
              </a:xfrm>
              <a:custGeom>
                <a:avLst/>
                <a:gdLst>
                  <a:gd name="textAreaLeft" fmla="*/ 0 w 963360"/>
                  <a:gd name="textAreaRight" fmla="*/ 963720 w 963360"/>
                  <a:gd name="textAreaTop" fmla="*/ 0 h 1344240"/>
                  <a:gd name="textAreaBottom" fmla="*/ 1344600 h 1344240"/>
                </a:gdLst>
                <a:ahLst/>
                <a:rect l="textAreaLeft" t="textAreaTop" r="textAreaRight" b="textAreaBottom"/>
                <a:pathLst>
                  <a:path w="607" h="847">
                    <a:moveTo>
                      <a:pt x="204" y="0"/>
                    </a:moveTo>
                    <a:lnTo>
                      <a:pt x="219" y="3"/>
                    </a:lnTo>
                    <a:lnTo>
                      <a:pt x="237" y="5"/>
                    </a:lnTo>
                    <a:lnTo>
                      <a:pt x="257" y="7"/>
                    </a:lnTo>
                    <a:lnTo>
                      <a:pt x="278" y="7"/>
                    </a:lnTo>
                    <a:lnTo>
                      <a:pt x="356" y="7"/>
                    </a:lnTo>
                    <a:lnTo>
                      <a:pt x="371" y="7"/>
                    </a:lnTo>
                    <a:lnTo>
                      <a:pt x="383" y="7"/>
                    </a:lnTo>
                    <a:lnTo>
                      <a:pt x="391" y="6"/>
                    </a:lnTo>
                    <a:lnTo>
                      <a:pt x="393" y="6"/>
                    </a:lnTo>
                    <a:lnTo>
                      <a:pt x="401" y="42"/>
                    </a:lnTo>
                    <a:lnTo>
                      <a:pt x="411" y="79"/>
                    </a:lnTo>
                    <a:lnTo>
                      <a:pt x="422" y="115"/>
                    </a:lnTo>
                    <a:lnTo>
                      <a:pt x="433" y="152"/>
                    </a:lnTo>
                    <a:lnTo>
                      <a:pt x="458" y="223"/>
                    </a:lnTo>
                    <a:lnTo>
                      <a:pt x="471" y="258"/>
                    </a:lnTo>
                    <a:lnTo>
                      <a:pt x="485" y="292"/>
                    </a:lnTo>
                    <a:lnTo>
                      <a:pt x="498" y="324"/>
                    </a:lnTo>
                    <a:lnTo>
                      <a:pt x="512" y="355"/>
                    </a:lnTo>
                    <a:lnTo>
                      <a:pt x="524" y="385"/>
                    </a:lnTo>
                    <a:lnTo>
                      <a:pt x="537" y="412"/>
                    </a:lnTo>
                    <a:lnTo>
                      <a:pt x="549" y="438"/>
                    </a:lnTo>
                    <a:lnTo>
                      <a:pt x="560" y="461"/>
                    </a:lnTo>
                    <a:lnTo>
                      <a:pt x="571" y="482"/>
                    </a:lnTo>
                    <a:lnTo>
                      <a:pt x="580" y="500"/>
                    </a:lnTo>
                    <a:lnTo>
                      <a:pt x="588" y="515"/>
                    </a:lnTo>
                    <a:lnTo>
                      <a:pt x="594" y="528"/>
                    </a:lnTo>
                    <a:lnTo>
                      <a:pt x="599" y="536"/>
                    </a:lnTo>
                    <a:lnTo>
                      <a:pt x="603" y="544"/>
                    </a:lnTo>
                    <a:lnTo>
                      <a:pt x="607" y="783"/>
                    </a:lnTo>
                    <a:lnTo>
                      <a:pt x="576" y="843"/>
                    </a:lnTo>
                    <a:lnTo>
                      <a:pt x="275" y="847"/>
                    </a:lnTo>
                    <a:lnTo>
                      <a:pt x="278" y="805"/>
                    </a:lnTo>
                    <a:lnTo>
                      <a:pt x="281" y="762"/>
                    </a:lnTo>
                    <a:lnTo>
                      <a:pt x="282" y="720"/>
                    </a:lnTo>
                    <a:lnTo>
                      <a:pt x="282" y="638"/>
                    </a:lnTo>
                    <a:lnTo>
                      <a:pt x="282" y="599"/>
                    </a:lnTo>
                    <a:lnTo>
                      <a:pt x="280" y="562"/>
                    </a:lnTo>
                    <a:lnTo>
                      <a:pt x="278" y="526"/>
                    </a:lnTo>
                    <a:lnTo>
                      <a:pt x="277" y="493"/>
                    </a:lnTo>
                    <a:lnTo>
                      <a:pt x="274" y="462"/>
                    </a:lnTo>
                    <a:lnTo>
                      <a:pt x="272" y="436"/>
                    </a:lnTo>
                    <a:lnTo>
                      <a:pt x="270" y="411"/>
                    </a:lnTo>
                    <a:lnTo>
                      <a:pt x="268" y="391"/>
                    </a:lnTo>
                    <a:lnTo>
                      <a:pt x="266" y="374"/>
                    </a:lnTo>
                    <a:lnTo>
                      <a:pt x="265" y="362"/>
                    </a:lnTo>
                    <a:lnTo>
                      <a:pt x="263" y="355"/>
                    </a:lnTo>
                    <a:lnTo>
                      <a:pt x="263" y="352"/>
                    </a:lnTo>
                    <a:lnTo>
                      <a:pt x="258" y="388"/>
                    </a:lnTo>
                    <a:lnTo>
                      <a:pt x="252" y="421"/>
                    </a:lnTo>
                    <a:lnTo>
                      <a:pt x="246" y="449"/>
                    </a:lnTo>
                    <a:lnTo>
                      <a:pt x="241" y="476"/>
                    </a:lnTo>
                    <a:lnTo>
                      <a:pt x="235" y="501"/>
                    </a:lnTo>
                    <a:lnTo>
                      <a:pt x="229" y="526"/>
                    </a:lnTo>
                    <a:lnTo>
                      <a:pt x="222" y="553"/>
                    </a:lnTo>
                    <a:lnTo>
                      <a:pt x="211" y="597"/>
                    </a:lnTo>
                    <a:lnTo>
                      <a:pt x="207" y="610"/>
                    </a:lnTo>
                    <a:lnTo>
                      <a:pt x="203" y="622"/>
                    </a:lnTo>
                    <a:lnTo>
                      <a:pt x="199" y="633"/>
                    </a:lnTo>
                    <a:lnTo>
                      <a:pt x="195" y="644"/>
                    </a:lnTo>
                    <a:lnTo>
                      <a:pt x="190" y="653"/>
                    </a:lnTo>
                    <a:lnTo>
                      <a:pt x="185" y="663"/>
                    </a:lnTo>
                    <a:lnTo>
                      <a:pt x="180" y="674"/>
                    </a:lnTo>
                    <a:lnTo>
                      <a:pt x="174" y="686"/>
                    </a:lnTo>
                    <a:lnTo>
                      <a:pt x="167" y="699"/>
                    </a:lnTo>
                    <a:lnTo>
                      <a:pt x="151" y="732"/>
                    </a:lnTo>
                    <a:lnTo>
                      <a:pt x="141" y="753"/>
                    </a:lnTo>
                    <a:lnTo>
                      <a:pt x="130" y="777"/>
                    </a:lnTo>
                    <a:lnTo>
                      <a:pt x="118" y="804"/>
                    </a:lnTo>
                    <a:lnTo>
                      <a:pt x="0" y="744"/>
                    </a:lnTo>
                    <a:lnTo>
                      <a:pt x="10" y="724"/>
                    </a:lnTo>
                    <a:lnTo>
                      <a:pt x="19" y="702"/>
                    </a:lnTo>
                    <a:lnTo>
                      <a:pt x="48" y="631"/>
                    </a:lnTo>
                    <a:lnTo>
                      <a:pt x="56" y="607"/>
                    </a:lnTo>
                    <a:lnTo>
                      <a:pt x="65" y="584"/>
                    </a:lnTo>
                    <a:lnTo>
                      <a:pt x="73" y="562"/>
                    </a:lnTo>
                    <a:lnTo>
                      <a:pt x="80" y="542"/>
                    </a:lnTo>
                    <a:lnTo>
                      <a:pt x="87" y="524"/>
                    </a:lnTo>
                    <a:lnTo>
                      <a:pt x="92" y="508"/>
                    </a:lnTo>
                    <a:lnTo>
                      <a:pt x="97" y="496"/>
                    </a:lnTo>
                    <a:lnTo>
                      <a:pt x="99" y="486"/>
                    </a:lnTo>
                    <a:lnTo>
                      <a:pt x="100" y="481"/>
                    </a:lnTo>
                    <a:lnTo>
                      <a:pt x="111" y="427"/>
                    </a:lnTo>
                    <a:lnTo>
                      <a:pt x="124" y="374"/>
                    </a:lnTo>
                    <a:lnTo>
                      <a:pt x="136" y="323"/>
                    </a:lnTo>
                    <a:lnTo>
                      <a:pt x="148" y="273"/>
                    </a:lnTo>
                    <a:lnTo>
                      <a:pt x="156" y="225"/>
                    </a:lnTo>
                    <a:lnTo>
                      <a:pt x="163" y="183"/>
                    </a:lnTo>
                    <a:lnTo>
                      <a:pt x="170" y="147"/>
                    </a:lnTo>
                    <a:lnTo>
                      <a:pt x="176" y="115"/>
                    </a:lnTo>
                    <a:lnTo>
                      <a:pt x="182" y="88"/>
                    </a:lnTo>
                    <a:lnTo>
                      <a:pt x="187" y="66"/>
                    </a:lnTo>
                    <a:lnTo>
                      <a:pt x="191" y="46"/>
                    </a:lnTo>
                    <a:lnTo>
                      <a:pt x="195" y="31"/>
                    </a:lnTo>
                    <a:lnTo>
                      <a:pt x="198" y="19"/>
                    </a:lnTo>
                    <a:lnTo>
                      <a:pt x="201" y="11"/>
                    </a:lnTo>
                    <a:lnTo>
                      <a:pt x="203" y="5"/>
                    </a:lnTo>
                    <a:lnTo>
                      <a:pt x="204" y="1"/>
                    </a:lnTo>
                    <a:lnTo>
                      <a:pt x="20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252525"/>
                  </a:gs>
                  <a:gs pos="100000">
                    <a:srgbClr val="353535"/>
                  </a:gs>
                </a:gsLst>
                <a:lin ang="162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35" name="Freeform 21"/>
              <p:cNvSpPr/>
              <p:nvPr/>
            </p:nvSpPr>
            <p:spPr>
              <a:xfrm>
                <a:off x="10370160" y="3606480"/>
                <a:ext cx="344160" cy="899640"/>
              </a:xfrm>
              <a:custGeom>
                <a:avLst/>
                <a:gdLst>
                  <a:gd name="textAreaLeft" fmla="*/ 0 w 344160"/>
                  <a:gd name="textAreaRight" fmla="*/ 344520 w 344160"/>
                  <a:gd name="textAreaTop" fmla="*/ 0 h 899640"/>
                  <a:gd name="textAreaBottom" fmla="*/ 900000 h 899640"/>
                </a:gdLst>
                <a:ahLst/>
                <a:rect l="textAreaLeft" t="textAreaTop" r="textAreaRight" b="textAreaBottom"/>
                <a:pathLst>
                  <a:path w="217" h="567">
                    <a:moveTo>
                      <a:pt x="0" y="0"/>
                    </a:moveTo>
                    <a:lnTo>
                      <a:pt x="210" y="295"/>
                    </a:lnTo>
                    <a:lnTo>
                      <a:pt x="207" y="487"/>
                    </a:lnTo>
                    <a:lnTo>
                      <a:pt x="217" y="525"/>
                    </a:lnTo>
                    <a:lnTo>
                      <a:pt x="197" y="567"/>
                    </a:lnTo>
                    <a:lnTo>
                      <a:pt x="192" y="522"/>
                    </a:lnTo>
                    <a:lnTo>
                      <a:pt x="196" y="322"/>
                    </a:lnTo>
                    <a:lnTo>
                      <a:pt x="195" y="321"/>
                    </a:lnTo>
                    <a:lnTo>
                      <a:pt x="192" y="316"/>
                    </a:lnTo>
                    <a:lnTo>
                      <a:pt x="186" y="308"/>
                    </a:lnTo>
                    <a:lnTo>
                      <a:pt x="179" y="298"/>
                    </a:lnTo>
                    <a:lnTo>
                      <a:pt x="171" y="285"/>
                    </a:lnTo>
                    <a:lnTo>
                      <a:pt x="161" y="270"/>
                    </a:lnTo>
                    <a:lnTo>
                      <a:pt x="150" y="252"/>
                    </a:lnTo>
                    <a:lnTo>
                      <a:pt x="138" y="234"/>
                    </a:lnTo>
                    <a:lnTo>
                      <a:pt x="126" y="213"/>
                    </a:lnTo>
                    <a:lnTo>
                      <a:pt x="111" y="192"/>
                    </a:lnTo>
                    <a:lnTo>
                      <a:pt x="97" y="169"/>
                    </a:lnTo>
                    <a:lnTo>
                      <a:pt x="83" y="145"/>
                    </a:lnTo>
                    <a:lnTo>
                      <a:pt x="69" y="121"/>
                    </a:lnTo>
                    <a:lnTo>
                      <a:pt x="54" y="97"/>
                    </a:lnTo>
                    <a:lnTo>
                      <a:pt x="40" y="72"/>
                    </a:lnTo>
                    <a:lnTo>
                      <a:pt x="13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36" name="Freeform 22"/>
              <p:cNvSpPr/>
              <p:nvPr/>
            </p:nvSpPr>
            <p:spPr>
              <a:xfrm>
                <a:off x="10687680" y="3130200"/>
                <a:ext cx="612360" cy="1396800"/>
              </a:xfrm>
              <a:custGeom>
                <a:avLst/>
                <a:gdLst>
                  <a:gd name="textAreaLeft" fmla="*/ 0 w 612360"/>
                  <a:gd name="textAreaRight" fmla="*/ 612720 w 612360"/>
                  <a:gd name="textAreaTop" fmla="*/ 0 h 1396800"/>
                  <a:gd name="textAreaBottom" fmla="*/ 1397160 h 1396800"/>
                </a:gdLst>
                <a:ahLst/>
                <a:rect l="textAreaLeft" t="textAreaTop" r="textAreaRight" b="textAreaBottom"/>
                <a:pathLst>
                  <a:path w="386" h="880">
                    <a:moveTo>
                      <a:pt x="158" y="0"/>
                    </a:moveTo>
                    <a:lnTo>
                      <a:pt x="159" y="2"/>
                    </a:lnTo>
                    <a:lnTo>
                      <a:pt x="160" y="9"/>
                    </a:lnTo>
                    <a:lnTo>
                      <a:pt x="163" y="20"/>
                    </a:lnTo>
                    <a:lnTo>
                      <a:pt x="166" y="35"/>
                    </a:lnTo>
                    <a:lnTo>
                      <a:pt x="170" y="53"/>
                    </a:lnTo>
                    <a:lnTo>
                      <a:pt x="174" y="75"/>
                    </a:lnTo>
                    <a:lnTo>
                      <a:pt x="178" y="97"/>
                    </a:lnTo>
                    <a:lnTo>
                      <a:pt x="184" y="123"/>
                    </a:lnTo>
                    <a:lnTo>
                      <a:pt x="189" y="149"/>
                    </a:lnTo>
                    <a:lnTo>
                      <a:pt x="200" y="204"/>
                    </a:lnTo>
                    <a:lnTo>
                      <a:pt x="211" y="252"/>
                    </a:lnTo>
                    <a:lnTo>
                      <a:pt x="220" y="297"/>
                    </a:lnTo>
                    <a:lnTo>
                      <a:pt x="230" y="337"/>
                    </a:lnTo>
                    <a:lnTo>
                      <a:pt x="239" y="374"/>
                    </a:lnTo>
                    <a:lnTo>
                      <a:pt x="249" y="408"/>
                    </a:lnTo>
                    <a:lnTo>
                      <a:pt x="260" y="440"/>
                    </a:lnTo>
                    <a:lnTo>
                      <a:pt x="265" y="452"/>
                    </a:lnTo>
                    <a:lnTo>
                      <a:pt x="270" y="466"/>
                    </a:lnTo>
                    <a:lnTo>
                      <a:pt x="278" y="482"/>
                    </a:lnTo>
                    <a:lnTo>
                      <a:pt x="285" y="499"/>
                    </a:lnTo>
                    <a:lnTo>
                      <a:pt x="294" y="518"/>
                    </a:lnTo>
                    <a:lnTo>
                      <a:pt x="304" y="537"/>
                    </a:lnTo>
                    <a:lnTo>
                      <a:pt x="322" y="578"/>
                    </a:lnTo>
                    <a:lnTo>
                      <a:pt x="341" y="618"/>
                    </a:lnTo>
                    <a:lnTo>
                      <a:pt x="351" y="636"/>
                    </a:lnTo>
                    <a:lnTo>
                      <a:pt x="359" y="653"/>
                    </a:lnTo>
                    <a:lnTo>
                      <a:pt x="367" y="669"/>
                    </a:lnTo>
                    <a:lnTo>
                      <a:pt x="373" y="682"/>
                    </a:lnTo>
                    <a:lnTo>
                      <a:pt x="378" y="693"/>
                    </a:lnTo>
                    <a:lnTo>
                      <a:pt x="383" y="702"/>
                    </a:lnTo>
                    <a:lnTo>
                      <a:pt x="385" y="708"/>
                    </a:lnTo>
                    <a:lnTo>
                      <a:pt x="386" y="709"/>
                    </a:lnTo>
                    <a:lnTo>
                      <a:pt x="273" y="767"/>
                    </a:lnTo>
                    <a:lnTo>
                      <a:pt x="272" y="765"/>
                    </a:lnTo>
                    <a:lnTo>
                      <a:pt x="269" y="759"/>
                    </a:lnTo>
                    <a:lnTo>
                      <a:pt x="265" y="751"/>
                    </a:lnTo>
                    <a:lnTo>
                      <a:pt x="259" y="740"/>
                    </a:lnTo>
                    <a:lnTo>
                      <a:pt x="252" y="726"/>
                    </a:lnTo>
                    <a:lnTo>
                      <a:pt x="244" y="711"/>
                    </a:lnTo>
                    <a:lnTo>
                      <a:pt x="235" y="693"/>
                    </a:lnTo>
                    <a:lnTo>
                      <a:pt x="226" y="674"/>
                    </a:lnTo>
                    <a:lnTo>
                      <a:pt x="216" y="653"/>
                    </a:lnTo>
                    <a:lnTo>
                      <a:pt x="196" y="611"/>
                    </a:lnTo>
                    <a:lnTo>
                      <a:pt x="186" y="589"/>
                    </a:lnTo>
                    <a:lnTo>
                      <a:pt x="176" y="567"/>
                    </a:lnTo>
                    <a:lnTo>
                      <a:pt x="167" y="545"/>
                    </a:lnTo>
                    <a:lnTo>
                      <a:pt x="159" y="525"/>
                    </a:lnTo>
                    <a:lnTo>
                      <a:pt x="152" y="505"/>
                    </a:lnTo>
                    <a:lnTo>
                      <a:pt x="145" y="487"/>
                    </a:lnTo>
                    <a:lnTo>
                      <a:pt x="141" y="471"/>
                    </a:lnTo>
                    <a:lnTo>
                      <a:pt x="137" y="456"/>
                    </a:lnTo>
                    <a:lnTo>
                      <a:pt x="137" y="459"/>
                    </a:lnTo>
                    <a:lnTo>
                      <a:pt x="138" y="466"/>
                    </a:lnTo>
                    <a:lnTo>
                      <a:pt x="140" y="476"/>
                    </a:lnTo>
                    <a:lnTo>
                      <a:pt x="141" y="491"/>
                    </a:lnTo>
                    <a:lnTo>
                      <a:pt x="143" y="508"/>
                    </a:lnTo>
                    <a:lnTo>
                      <a:pt x="145" y="528"/>
                    </a:lnTo>
                    <a:lnTo>
                      <a:pt x="147" y="551"/>
                    </a:lnTo>
                    <a:lnTo>
                      <a:pt x="149" y="575"/>
                    </a:lnTo>
                    <a:lnTo>
                      <a:pt x="152" y="600"/>
                    </a:lnTo>
                    <a:lnTo>
                      <a:pt x="156" y="654"/>
                    </a:lnTo>
                    <a:lnTo>
                      <a:pt x="158" y="682"/>
                    </a:lnTo>
                    <a:lnTo>
                      <a:pt x="159" y="708"/>
                    </a:lnTo>
                    <a:lnTo>
                      <a:pt x="160" y="725"/>
                    </a:lnTo>
                    <a:lnTo>
                      <a:pt x="160" y="803"/>
                    </a:lnTo>
                    <a:lnTo>
                      <a:pt x="159" y="822"/>
                    </a:lnTo>
                    <a:lnTo>
                      <a:pt x="159" y="839"/>
                    </a:lnTo>
                    <a:lnTo>
                      <a:pt x="159" y="854"/>
                    </a:lnTo>
                    <a:lnTo>
                      <a:pt x="158" y="865"/>
                    </a:lnTo>
                    <a:lnTo>
                      <a:pt x="158" y="875"/>
                    </a:lnTo>
                    <a:lnTo>
                      <a:pt x="16" y="880"/>
                    </a:lnTo>
                    <a:lnTo>
                      <a:pt x="0" y="814"/>
                    </a:lnTo>
                    <a:lnTo>
                      <a:pt x="6" y="606"/>
                    </a:lnTo>
                    <a:lnTo>
                      <a:pt x="7" y="605"/>
                    </a:lnTo>
                    <a:lnTo>
                      <a:pt x="9" y="602"/>
                    </a:lnTo>
                    <a:lnTo>
                      <a:pt x="12" y="596"/>
                    </a:lnTo>
                    <a:lnTo>
                      <a:pt x="16" y="589"/>
                    </a:lnTo>
                    <a:lnTo>
                      <a:pt x="22" y="579"/>
                    </a:lnTo>
                    <a:lnTo>
                      <a:pt x="27" y="567"/>
                    </a:lnTo>
                    <a:lnTo>
                      <a:pt x="33" y="552"/>
                    </a:lnTo>
                    <a:lnTo>
                      <a:pt x="40" y="534"/>
                    </a:lnTo>
                    <a:lnTo>
                      <a:pt x="47" y="514"/>
                    </a:lnTo>
                    <a:lnTo>
                      <a:pt x="53" y="491"/>
                    </a:lnTo>
                    <a:lnTo>
                      <a:pt x="59" y="464"/>
                    </a:lnTo>
                    <a:lnTo>
                      <a:pt x="66" y="435"/>
                    </a:lnTo>
                    <a:lnTo>
                      <a:pt x="71" y="403"/>
                    </a:lnTo>
                    <a:lnTo>
                      <a:pt x="76" y="367"/>
                    </a:lnTo>
                    <a:lnTo>
                      <a:pt x="79" y="328"/>
                    </a:lnTo>
                    <a:lnTo>
                      <a:pt x="81" y="285"/>
                    </a:lnTo>
                    <a:lnTo>
                      <a:pt x="83" y="239"/>
                    </a:lnTo>
                    <a:lnTo>
                      <a:pt x="83" y="189"/>
                    </a:lnTo>
                    <a:lnTo>
                      <a:pt x="81" y="135"/>
                    </a:lnTo>
                    <a:lnTo>
                      <a:pt x="77" y="78"/>
                    </a:lnTo>
                    <a:lnTo>
                      <a:pt x="71" y="16"/>
                    </a:lnTo>
                    <a:lnTo>
                      <a:pt x="15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252525"/>
                  </a:gs>
                  <a:gs pos="100000">
                    <a:srgbClr val="353535"/>
                  </a:gs>
                </a:gsLst>
                <a:lin ang="162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37" name="Freeform 23"/>
              <p:cNvSpPr/>
              <p:nvPr/>
            </p:nvSpPr>
            <p:spPr>
              <a:xfrm>
                <a:off x="10679760" y="3139560"/>
                <a:ext cx="245880" cy="952200"/>
              </a:xfrm>
              <a:custGeom>
                <a:avLst/>
                <a:gdLst>
                  <a:gd name="textAreaLeft" fmla="*/ 0 w 245880"/>
                  <a:gd name="textAreaRight" fmla="*/ 246240 w 245880"/>
                  <a:gd name="textAreaTop" fmla="*/ 0 h 952200"/>
                  <a:gd name="textAreaBottom" fmla="*/ 952560 h 952200"/>
                </a:gdLst>
                <a:ahLst/>
                <a:rect l="textAreaLeft" t="textAreaTop" r="textAreaRight" b="textAreaBottom"/>
                <a:pathLst>
                  <a:path w="155" h="600">
                    <a:moveTo>
                      <a:pt x="146" y="0"/>
                    </a:moveTo>
                    <a:lnTo>
                      <a:pt x="155" y="168"/>
                    </a:lnTo>
                    <a:lnTo>
                      <a:pt x="115" y="188"/>
                    </a:lnTo>
                    <a:lnTo>
                      <a:pt x="148" y="196"/>
                    </a:lnTo>
                    <a:lnTo>
                      <a:pt x="147" y="198"/>
                    </a:lnTo>
                    <a:lnTo>
                      <a:pt x="146" y="206"/>
                    </a:lnTo>
                    <a:lnTo>
                      <a:pt x="144" y="217"/>
                    </a:lnTo>
                    <a:lnTo>
                      <a:pt x="140" y="232"/>
                    </a:lnTo>
                    <a:lnTo>
                      <a:pt x="136" y="251"/>
                    </a:lnTo>
                    <a:lnTo>
                      <a:pt x="131" y="272"/>
                    </a:lnTo>
                    <a:lnTo>
                      <a:pt x="125" y="296"/>
                    </a:lnTo>
                    <a:lnTo>
                      <a:pt x="119" y="323"/>
                    </a:lnTo>
                    <a:lnTo>
                      <a:pt x="111" y="350"/>
                    </a:lnTo>
                    <a:lnTo>
                      <a:pt x="103" y="379"/>
                    </a:lnTo>
                    <a:lnTo>
                      <a:pt x="84" y="439"/>
                    </a:lnTo>
                    <a:lnTo>
                      <a:pt x="73" y="468"/>
                    </a:lnTo>
                    <a:lnTo>
                      <a:pt x="62" y="498"/>
                    </a:lnTo>
                    <a:lnTo>
                      <a:pt x="50" y="526"/>
                    </a:lnTo>
                    <a:lnTo>
                      <a:pt x="38" y="553"/>
                    </a:lnTo>
                    <a:lnTo>
                      <a:pt x="24" y="577"/>
                    </a:lnTo>
                    <a:lnTo>
                      <a:pt x="11" y="600"/>
                    </a:lnTo>
                    <a:lnTo>
                      <a:pt x="0" y="555"/>
                    </a:lnTo>
                    <a:lnTo>
                      <a:pt x="1" y="553"/>
                    </a:lnTo>
                    <a:lnTo>
                      <a:pt x="3" y="546"/>
                    </a:lnTo>
                    <a:lnTo>
                      <a:pt x="6" y="537"/>
                    </a:lnTo>
                    <a:lnTo>
                      <a:pt x="11" y="524"/>
                    </a:lnTo>
                    <a:lnTo>
                      <a:pt x="16" y="506"/>
                    </a:lnTo>
                    <a:lnTo>
                      <a:pt x="21" y="487"/>
                    </a:lnTo>
                    <a:lnTo>
                      <a:pt x="27" y="465"/>
                    </a:lnTo>
                    <a:lnTo>
                      <a:pt x="34" y="439"/>
                    </a:lnTo>
                    <a:lnTo>
                      <a:pt x="40" y="412"/>
                    </a:lnTo>
                    <a:lnTo>
                      <a:pt x="46" y="383"/>
                    </a:lnTo>
                    <a:lnTo>
                      <a:pt x="51" y="352"/>
                    </a:lnTo>
                    <a:lnTo>
                      <a:pt x="55" y="320"/>
                    </a:lnTo>
                    <a:lnTo>
                      <a:pt x="59" y="287"/>
                    </a:lnTo>
                    <a:lnTo>
                      <a:pt x="62" y="242"/>
                    </a:lnTo>
                    <a:lnTo>
                      <a:pt x="64" y="201"/>
                    </a:lnTo>
                    <a:lnTo>
                      <a:pt x="65" y="163"/>
                    </a:lnTo>
                    <a:lnTo>
                      <a:pt x="65" y="129"/>
                    </a:lnTo>
                    <a:lnTo>
                      <a:pt x="64" y="99"/>
                    </a:lnTo>
                    <a:lnTo>
                      <a:pt x="63" y="74"/>
                    </a:lnTo>
                    <a:lnTo>
                      <a:pt x="61" y="53"/>
                    </a:lnTo>
                    <a:lnTo>
                      <a:pt x="60" y="35"/>
                    </a:lnTo>
                    <a:lnTo>
                      <a:pt x="59" y="24"/>
                    </a:lnTo>
                    <a:lnTo>
                      <a:pt x="57" y="16"/>
                    </a:lnTo>
                    <a:lnTo>
                      <a:pt x="57" y="13"/>
                    </a:lnTo>
                    <a:lnTo>
                      <a:pt x="146" y="0"/>
                    </a:lnTo>
                    <a:close/>
                  </a:path>
                </a:pathLst>
              </a:custGeom>
              <a:solidFill>
                <a:srgbClr val="3c535b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38" name="Freeform 24"/>
              <p:cNvSpPr/>
              <p:nvPr/>
            </p:nvSpPr>
            <p:spPr>
              <a:xfrm>
                <a:off x="10254600" y="3200040"/>
                <a:ext cx="442440" cy="891720"/>
              </a:xfrm>
              <a:custGeom>
                <a:avLst/>
                <a:gdLst>
                  <a:gd name="textAreaLeft" fmla="*/ 0 w 442440"/>
                  <a:gd name="textAreaRight" fmla="*/ 442800 w 442440"/>
                  <a:gd name="textAreaTop" fmla="*/ 0 h 891720"/>
                  <a:gd name="textAreaBottom" fmla="*/ 892080 h 891720"/>
                </a:gdLst>
                <a:ahLst/>
                <a:rect l="textAreaLeft" t="textAreaTop" r="textAreaRight" b="textAreaBottom"/>
                <a:pathLst>
                  <a:path w="279" h="562">
                    <a:moveTo>
                      <a:pt x="92" y="0"/>
                    </a:moveTo>
                    <a:lnTo>
                      <a:pt x="93" y="2"/>
                    </a:lnTo>
                    <a:lnTo>
                      <a:pt x="95" y="8"/>
                    </a:lnTo>
                    <a:lnTo>
                      <a:pt x="98" y="19"/>
                    </a:lnTo>
                    <a:lnTo>
                      <a:pt x="102" y="34"/>
                    </a:lnTo>
                    <a:lnTo>
                      <a:pt x="107" y="50"/>
                    </a:lnTo>
                    <a:lnTo>
                      <a:pt x="113" y="70"/>
                    </a:lnTo>
                    <a:lnTo>
                      <a:pt x="119" y="92"/>
                    </a:lnTo>
                    <a:lnTo>
                      <a:pt x="126" y="116"/>
                    </a:lnTo>
                    <a:lnTo>
                      <a:pt x="134" y="140"/>
                    </a:lnTo>
                    <a:lnTo>
                      <a:pt x="150" y="192"/>
                    </a:lnTo>
                    <a:lnTo>
                      <a:pt x="158" y="218"/>
                    </a:lnTo>
                    <a:lnTo>
                      <a:pt x="166" y="243"/>
                    </a:lnTo>
                    <a:lnTo>
                      <a:pt x="175" y="267"/>
                    </a:lnTo>
                    <a:lnTo>
                      <a:pt x="183" y="291"/>
                    </a:lnTo>
                    <a:lnTo>
                      <a:pt x="192" y="317"/>
                    </a:lnTo>
                    <a:lnTo>
                      <a:pt x="202" y="341"/>
                    </a:lnTo>
                    <a:lnTo>
                      <a:pt x="212" y="366"/>
                    </a:lnTo>
                    <a:lnTo>
                      <a:pt x="221" y="389"/>
                    </a:lnTo>
                    <a:lnTo>
                      <a:pt x="231" y="411"/>
                    </a:lnTo>
                    <a:lnTo>
                      <a:pt x="240" y="431"/>
                    </a:lnTo>
                    <a:lnTo>
                      <a:pt x="249" y="449"/>
                    </a:lnTo>
                    <a:lnTo>
                      <a:pt x="256" y="466"/>
                    </a:lnTo>
                    <a:lnTo>
                      <a:pt x="263" y="479"/>
                    </a:lnTo>
                    <a:lnTo>
                      <a:pt x="269" y="491"/>
                    </a:lnTo>
                    <a:lnTo>
                      <a:pt x="273" y="499"/>
                    </a:lnTo>
                    <a:lnTo>
                      <a:pt x="276" y="504"/>
                    </a:lnTo>
                    <a:lnTo>
                      <a:pt x="277" y="506"/>
                    </a:lnTo>
                    <a:lnTo>
                      <a:pt x="279" y="562"/>
                    </a:lnTo>
                    <a:lnTo>
                      <a:pt x="277" y="560"/>
                    </a:lnTo>
                    <a:lnTo>
                      <a:pt x="274" y="555"/>
                    </a:lnTo>
                    <a:lnTo>
                      <a:pt x="269" y="548"/>
                    </a:lnTo>
                    <a:lnTo>
                      <a:pt x="262" y="538"/>
                    </a:lnTo>
                    <a:lnTo>
                      <a:pt x="254" y="525"/>
                    </a:lnTo>
                    <a:lnTo>
                      <a:pt x="244" y="512"/>
                    </a:lnTo>
                    <a:lnTo>
                      <a:pt x="234" y="497"/>
                    </a:lnTo>
                    <a:lnTo>
                      <a:pt x="212" y="465"/>
                    </a:lnTo>
                    <a:lnTo>
                      <a:pt x="200" y="449"/>
                    </a:lnTo>
                    <a:lnTo>
                      <a:pt x="189" y="434"/>
                    </a:lnTo>
                    <a:lnTo>
                      <a:pt x="179" y="419"/>
                    </a:lnTo>
                    <a:lnTo>
                      <a:pt x="169" y="407"/>
                    </a:lnTo>
                    <a:lnTo>
                      <a:pt x="160" y="395"/>
                    </a:lnTo>
                    <a:lnTo>
                      <a:pt x="150" y="382"/>
                    </a:lnTo>
                    <a:lnTo>
                      <a:pt x="140" y="367"/>
                    </a:lnTo>
                    <a:lnTo>
                      <a:pt x="130" y="352"/>
                    </a:lnTo>
                    <a:lnTo>
                      <a:pt x="97" y="302"/>
                    </a:lnTo>
                    <a:lnTo>
                      <a:pt x="87" y="286"/>
                    </a:lnTo>
                    <a:lnTo>
                      <a:pt x="77" y="271"/>
                    </a:lnTo>
                    <a:lnTo>
                      <a:pt x="68" y="257"/>
                    </a:lnTo>
                    <a:lnTo>
                      <a:pt x="61" y="245"/>
                    </a:lnTo>
                    <a:lnTo>
                      <a:pt x="54" y="234"/>
                    </a:lnTo>
                    <a:lnTo>
                      <a:pt x="49" y="227"/>
                    </a:lnTo>
                    <a:lnTo>
                      <a:pt x="46" y="222"/>
                    </a:lnTo>
                    <a:lnTo>
                      <a:pt x="45" y="220"/>
                    </a:lnTo>
                    <a:lnTo>
                      <a:pt x="87" y="190"/>
                    </a:lnTo>
                    <a:lnTo>
                      <a:pt x="36" y="190"/>
                    </a:lnTo>
                    <a:lnTo>
                      <a:pt x="35" y="187"/>
                    </a:lnTo>
                    <a:lnTo>
                      <a:pt x="33" y="181"/>
                    </a:lnTo>
                    <a:lnTo>
                      <a:pt x="32" y="171"/>
                    </a:lnTo>
                    <a:lnTo>
                      <a:pt x="28" y="157"/>
                    </a:lnTo>
                    <a:lnTo>
                      <a:pt x="25" y="142"/>
                    </a:lnTo>
                    <a:lnTo>
                      <a:pt x="21" y="125"/>
                    </a:lnTo>
                    <a:lnTo>
                      <a:pt x="13" y="87"/>
                    </a:lnTo>
                    <a:lnTo>
                      <a:pt x="10" y="68"/>
                    </a:lnTo>
                    <a:lnTo>
                      <a:pt x="6" y="49"/>
                    </a:lnTo>
                    <a:lnTo>
                      <a:pt x="4" y="31"/>
                    </a:lnTo>
                    <a:lnTo>
                      <a:pt x="2" y="16"/>
                    </a:lnTo>
                    <a:lnTo>
                      <a:pt x="0" y="2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3c535b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39" name="Freeform 25"/>
              <p:cNvSpPr/>
              <p:nvPr/>
            </p:nvSpPr>
            <p:spPr>
              <a:xfrm>
                <a:off x="9972000" y="1899720"/>
                <a:ext cx="874440" cy="842760"/>
              </a:xfrm>
              <a:custGeom>
                <a:avLst/>
                <a:gdLst>
                  <a:gd name="textAreaLeft" fmla="*/ 0 w 874440"/>
                  <a:gd name="textAreaRight" fmla="*/ 874800 w 874440"/>
                  <a:gd name="textAreaTop" fmla="*/ 0 h 842760"/>
                  <a:gd name="textAreaBottom" fmla="*/ 843120 h 842760"/>
                </a:gdLst>
                <a:ahLst/>
                <a:rect l="textAreaLeft" t="textAreaTop" r="textAreaRight" b="textAreaBottom"/>
                <a:pathLst>
                  <a:path w="551" h="531">
                    <a:moveTo>
                      <a:pt x="265" y="0"/>
                    </a:moveTo>
                    <a:lnTo>
                      <a:pt x="300" y="2"/>
                    </a:lnTo>
                    <a:lnTo>
                      <a:pt x="335" y="9"/>
                    </a:lnTo>
                    <a:lnTo>
                      <a:pt x="369" y="20"/>
                    </a:lnTo>
                    <a:lnTo>
                      <a:pt x="403" y="34"/>
                    </a:lnTo>
                    <a:lnTo>
                      <a:pt x="436" y="52"/>
                    </a:lnTo>
                    <a:lnTo>
                      <a:pt x="467" y="74"/>
                    </a:lnTo>
                    <a:lnTo>
                      <a:pt x="497" y="100"/>
                    </a:lnTo>
                    <a:lnTo>
                      <a:pt x="525" y="129"/>
                    </a:lnTo>
                    <a:lnTo>
                      <a:pt x="551" y="161"/>
                    </a:lnTo>
                    <a:lnTo>
                      <a:pt x="549" y="181"/>
                    </a:lnTo>
                    <a:lnTo>
                      <a:pt x="543" y="200"/>
                    </a:lnTo>
                    <a:lnTo>
                      <a:pt x="535" y="219"/>
                    </a:lnTo>
                    <a:lnTo>
                      <a:pt x="522" y="238"/>
                    </a:lnTo>
                    <a:lnTo>
                      <a:pt x="507" y="255"/>
                    </a:lnTo>
                    <a:lnTo>
                      <a:pt x="489" y="271"/>
                    </a:lnTo>
                    <a:lnTo>
                      <a:pt x="469" y="284"/>
                    </a:lnTo>
                    <a:lnTo>
                      <a:pt x="446" y="296"/>
                    </a:lnTo>
                    <a:lnTo>
                      <a:pt x="421" y="305"/>
                    </a:lnTo>
                    <a:lnTo>
                      <a:pt x="393" y="311"/>
                    </a:lnTo>
                    <a:lnTo>
                      <a:pt x="355" y="315"/>
                    </a:lnTo>
                    <a:lnTo>
                      <a:pt x="321" y="316"/>
                    </a:lnTo>
                    <a:lnTo>
                      <a:pt x="288" y="313"/>
                    </a:lnTo>
                    <a:lnTo>
                      <a:pt x="258" y="309"/>
                    </a:lnTo>
                    <a:lnTo>
                      <a:pt x="231" y="303"/>
                    </a:lnTo>
                    <a:lnTo>
                      <a:pt x="206" y="295"/>
                    </a:lnTo>
                    <a:lnTo>
                      <a:pt x="184" y="287"/>
                    </a:lnTo>
                    <a:lnTo>
                      <a:pt x="164" y="279"/>
                    </a:lnTo>
                    <a:lnTo>
                      <a:pt x="147" y="269"/>
                    </a:lnTo>
                    <a:lnTo>
                      <a:pt x="132" y="261"/>
                    </a:lnTo>
                    <a:lnTo>
                      <a:pt x="121" y="254"/>
                    </a:lnTo>
                    <a:lnTo>
                      <a:pt x="113" y="249"/>
                    </a:lnTo>
                    <a:lnTo>
                      <a:pt x="109" y="245"/>
                    </a:lnTo>
                    <a:lnTo>
                      <a:pt x="107" y="243"/>
                    </a:lnTo>
                    <a:lnTo>
                      <a:pt x="117" y="279"/>
                    </a:lnTo>
                    <a:lnTo>
                      <a:pt x="123" y="312"/>
                    </a:lnTo>
                    <a:lnTo>
                      <a:pt x="126" y="342"/>
                    </a:lnTo>
                    <a:lnTo>
                      <a:pt x="126" y="372"/>
                    </a:lnTo>
                    <a:lnTo>
                      <a:pt x="124" y="399"/>
                    </a:lnTo>
                    <a:lnTo>
                      <a:pt x="119" y="424"/>
                    </a:lnTo>
                    <a:lnTo>
                      <a:pt x="113" y="447"/>
                    </a:lnTo>
                    <a:lnTo>
                      <a:pt x="106" y="468"/>
                    </a:lnTo>
                    <a:lnTo>
                      <a:pt x="97" y="487"/>
                    </a:lnTo>
                    <a:lnTo>
                      <a:pt x="88" y="503"/>
                    </a:lnTo>
                    <a:lnTo>
                      <a:pt x="79" y="518"/>
                    </a:lnTo>
                    <a:lnTo>
                      <a:pt x="69" y="531"/>
                    </a:lnTo>
                    <a:lnTo>
                      <a:pt x="60" y="516"/>
                    </a:lnTo>
                    <a:lnTo>
                      <a:pt x="51" y="502"/>
                    </a:lnTo>
                    <a:lnTo>
                      <a:pt x="37" y="472"/>
                    </a:lnTo>
                    <a:lnTo>
                      <a:pt x="25" y="442"/>
                    </a:lnTo>
                    <a:lnTo>
                      <a:pt x="15" y="412"/>
                    </a:lnTo>
                    <a:lnTo>
                      <a:pt x="8" y="380"/>
                    </a:lnTo>
                    <a:lnTo>
                      <a:pt x="3" y="348"/>
                    </a:lnTo>
                    <a:lnTo>
                      <a:pt x="0" y="316"/>
                    </a:lnTo>
                    <a:lnTo>
                      <a:pt x="0" y="283"/>
                    </a:lnTo>
                    <a:lnTo>
                      <a:pt x="2" y="252"/>
                    </a:lnTo>
                    <a:lnTo>
                      <a:pt x="6" y="221"/>
                    </a:lnTo>
                    <a:lnTo>
                      <a:pt x="13" y="191"/>
                    </a:lnTo>
                    <a:lnTo>
                      <a:pt x="23" y="162"/>
                    </a:lnTo>
                    <a:lnTo>
                      <a:pt x="35" y="135"/>
                    </a:lnTo>
                    <a:lnTo>
                      <a:pt x="49" y="110"/>
                    </a:lnTo>
                    <a:lnTo>
                      <a:pt x="65" y="87"/>
                    </a:lnTo>
                    <a:lnTo>
                      <a:pt x="85" y="66"/>
                    </a:lnTo>
                    <a:lnTo>
                      <a:pt x="106" y="48"/>
                    </a:lnTo>
                    <a:lnTo>
                      <a:pt x="131" y="33"/>
                    </a:lnTo>
                    <a:lnTo>
                      <a:pt x="163" y="18"/>
                    </a:lnTo>
                    <a:lnTo>
                      <a:pt x="196" y="8"/>
                    </a:lnTo>
                    <a:lnTo>
                      <a:pt x="231" y="2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40" name="Freeform 26"/>
              <p:cNvSpPr/>
              <p:nvPr/>
            </p:nvSpPr>
            <p:spPr>
              <a:xfrm>
                <a:off x="10725840" y="4195440"/>
                <a:ext cx="26640" cy="26640"/>
              </a:xfrm>
              <a:custGeom>
                <a:avLst/>
                <a:gdLst>
                  <a:gd name="textAreaLeft" fmla="*/ 0 w 26640"/>
                  <a:gd name="textAreaRight" fmla="*/ 27000 w 26640"/>
                  <a:gd name="textAreaTop" fmla="*/ 0 h 26640"/>
                  <a:gd name="textAreaBottom" fmla="*/ 27000 h 26640"/>
                </a:gdLst>
                <a:ahLst/>
                <a:rect l="textAreaLeft" t="textAreaTop" r="textAreaRight" b="textAreaBottom"/>
                <a:pathLst>
                  <a:path w="17" h="17">
                    <a:moveTo>
                      <a:pt x="9" y="0"/>
                    </a:moveTo>
                    <a:lnTo>
                      <a:pt x="13" y="2"/>
                    </a:lnTo>
                    <a:lnTo>
                      <a:pt x="15" y="3"/>
                    </a:lnTo>
                    <a:lnTo>
                      <a:pt x="17" y="6"/>
                    </a:lnTo>
                    <a:lnTo>
                      <a:pt x="17" y="11"/>
                    </a:lnTo>
                    <a:lnTo>
                      <a:pt x="13" y="15"/>
                    </a:lnTo>
                    <a:lnTo>
                      <a:pt x="9" y="17"/>
                    </a:lnTo>
                    <a:lnTo>
                      <a:pt x="4" y="15"/>
                    </a:lnTo>
                    <a:lnTo>
                      <a:pt x="2" y="13"/>
                    </a:lnTo>
                    <a:lnTo>
                      <a:pt x="0" y="8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tIns="13320" bIns="1332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41" name="Freeform 27"/>
              <p:cNvSpPr/>
              <p:nvPr/>
            </p:nvSpPr>
            <p:spPr>
              <a:xfrm>
                <a:off x="10722600" y="4317480"/>
                <a:ext cx="25200" cy="26640"/>
              </a:xfrm>
              <a:custGeom>
                <a:avLst/>
                <a:gdLst>
                  <a:gd name="textAreaLeft" fmla="*/ 0 w 25200"/>
                  <a:gd name="textAreaRight" fmla="*/ 25560 w 25200"/>
                  <a:gd name="textAreaTop" fmla="*/ 0 h 26640"/>
                  <a:gd name="textAreaBottom" fmla="*/ 27000 h 26640"/>
                </a:gdLst>
                <a:ahLst/>
                <a:rect l="textAreaLeft" t="textAreaTop" r="textAreaRight" b="textAreaBottom"/>
                <a:pathLst>
                  <a:path w="16" h="17">
                    <a:moveTo>
                      <a:pt x="7" y="0"/>
                    </a:moveTo>
                    <a:lnTo>
                      <a:pt x="12" y="2"/>
                    </a:lnTo>
                    <a:lnTo>
                      <a:pt x="15" y="4"/>
                    </a:lnTo>
                    <a:lnTo>
                      <a:pt x="16" y="8"/>
                    </a:lnTo>
                    <a:lnTo>
                      <a:pt x="15" y="13"/>
                    </a:lnTo>
                    <a:lnTo>
                      <a:pt x="12" y="15"/>
                    </a:lnTo>
                    <a:lnTo>
                      <a:pt x="7" y="17"/>
                    </a:lnTo>
                    <a:lnTo>
                      <a:pt x="3" y="15"/>
                    </a:lnTo>
                    <a:lnTo>
                      <a:pt x="1" y="13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tIns="13320" bIns="1332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42" name="Freeform 28"/>
              <p:cNvSpPr/>
              <p:nvPr/>
            </p:nvSpPr>
            <p:spPr>
              <a:xfrm>
                <a:off x="10868760" y="2248920"/>
                <a:ext cx="87120" cy="464760"/>
              </a:xfrm>
              <a:custGeom>
                <a:avLst/>
                <a:gdLst>
                  <a:gd name="textAreaLeft" fmla="*/ 0 w 87120"/>
                  <a:gd name="textAreaRight" fmla="*/ 87480 w 87120"/>
                  <a:gd name="textAreaTop" fmla="*/ 0 h 464760"/>
                  <a:gd name="textAreaBottom" fmla="*/ 465120 h 464760"/>
                </a:gdLst>
                <a:ahLst/>
                <a:rect l="textAreaLeft" t="textAreaTop" r="textAreaRight" b="textAreaBottom"/>
                <a:pathLst>
                  <a:path w="55" h="293">
                    <a:moveTo>
                      <a:pt x="35" y="291"/>
                    </a:moveTo>
                    <a:lnTo>
                      <a:pt x="34" y="293"/>
                    </a:lnTo>
                    <a:lnTo>
                      <a:pt x="35" y="291"/>
                    </a:lnTo>
                    <a:close/>
                    <a:moveTo>
                      <a:pt x="0" y="0"/>
                    </a:moveTo>
                    <a:lnTo>
                      <a:pt x="1" y="1"/>
                    </a:lnTo>
                    <a:lnTo>
                      <a:pt x="4" y="6"/>
                    </a:lnTo>
                    <a:lnTo>
                      <a:pt x="9" y="14"/>
                    </a:lnTo>
                    <a:lnTo>
                      <a:pt x="16" y="25"/>
                    </a:lnTo>
                    <a:lnTo>
                      <a:pt x="23" y="38"/>
                    </a:lnTo>
                    <a:lnTo>
                      <a:pt x="30" y="54"/>
                    </a:lnTo>
                    <a:lnTo>
                      <a:pt x="37" y="73"/>
                    </a:lnTo>
                    <a:lnTo>
                      <a:pt x="44" y="94"/>
                    </a:lnTo>
                    <a:lnTo>
                      <a:pt x="49" y="117"/>
                    </a:lnTo>
                    <a:lnTo>
                      <a:pt x="53" y="142"/>
                    </a:lnTo>
                    <a:lnTo>
                      <a:pt x="55" y="169"/>
                    </a:lnTo>
                    <a:lnTo>
                      <a:pt x="55" y="198"/>
                    </a:lnTo>
                    <a:lnTo>
                      <a:pt x="52" y="228"/>
                    </a:lnTo>
                    <a:lnTo>
                      <a:pt x="45" y="260"/>
                    </a:lnTo>
                    <a:lnTo>
                      <a:pt x="35" y="291"/>
                    </a:lnTo>
                    <a:lnTo>
                      <a:pt x="36" y="285"/>
                    </a:lnTo>
                    <a:lnTo>
                      <a:pt x="38" y="274"/>
                    </a:lnTo>
                    <a:lnTo>
                      <a:pt x="41" y="260"/>
                    </a:lnTo>
                    <a:lnTo>
                      <a:pt x="42" y="244"/>
                    </a:lnTo>
                    <a:lnTo>
                      <a:pt x="44" y="223"/>
                    </a:lnTo>
                    <a:lnTo>
                      <a:pt x="45" y="201"/>
                    </a:lnTo>
                    <a:lnTo>
                      <a:pt x="44" y="176"/>
                    </a:lnTo>
                    <a:lnTo>
                      <a:pt x="42" y="150"/>
                    </a:lnTo>
                    <a:lnTo>
                      <a:pt x="38" y="122"/>
                    </a:lnTo>
                    <a:lnTo>
                      <a:pt x="33" y="92"/>
                    </a:lnTo>
                    <a:lnTo>
                      <a:pt x="25" y="62"/>
                    </a:lnTo>
                    <a:lnTo>
                      <a:pt x="14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43" name="Freeform 29"/>
              <p:cNvSpPr/>
              <p:nvPr/>
            </p:nvSpPr>
            <p:spPr>
              <a:xfrm>
                <a:off x="10337040" y="2058480"/>
                <a:ext cx="409320" cy="302760"/>
              </a:xfrm>
              <a:custGeom>
                <a:avLst/>
                <a:gdLst>
                  <a:gd name="textAreaLeft" fmla="*/ 0 w 409320"/>
                  <a:gd name="textAreaRight" fmla="*/ 409680 w 409320"/>
                  <a:gd name="textAreaTop" fmla="*/ 0 h 302760"/>
                  <a:gd name="textAreaBottom" fmla="*/ 303120 h 302760"/>
                </a:gdLst>
                <a:ahLst/>
                <a:rect l="textAreaLeft" t="textAreaTop" r="textAreaRight" b="textAreaBottom"/>
                <a:pathLst>
                  <a:path w="258" h="191">
                    <a:moveTo>
                      <a:pt x="208" y="0"/>
                    </a:moveTo>
                    <a:lnTo>
                      <a:pt x="210" y="1"/>
                    </a:lnTo>
                    <a:lnTo>
                      <a:pt x="219" y="10"/>
                    </a:lnTo>
                    <a:lnTo>
                      <a:pt x="225" y="17"/>
                    </a:lnTo>
                    <a:lnTo>
                      <a:pt x="232" y="26"/>
                    </a:lnTo>
                    <a:lnTo>
                      <a:pt x="240" y="36"/>
                    </a:lnTo>
                    <a:lnTo>
                      <a:pt x="247" y="48"/>
                    </a:lnTo>
                    <a:lnTo>
                      <a:pt x="253" y="61"/>
                    </a:lnTo>
                    <a:lnTo>
                      <a:pt x="257" y="74"/>
                    </a:lnTo>
                    <a:lnTo>
                      <a:pt x="258" y="88"/>
                    </a:lnTo>
                    <a:lnTo>
                      <a:pt x="257" y="102"/>
                    </a:lnTo>
                    <a:lnTo>
                      <a:pt x="252" y="118"/>
                    </a:lnTo>
                    <a:lnTo>
                      <a:pt x="243" y="133"/>
                    </a:lnTo>
                    <a:lnTo>
                      <a:pt x="229" y="148"/>
                    </a:lnTo>
                    <a:lnTo>
                      <a:pt x="212" y="162"/>
                    </a:lnTo>
                    <a:lnTo>
                      <a:pt x="192" y="173"/>
                    </a:lnTo>
                    <a:lnTo>
                      <a:pt x="171" y="181"/>
                    </a:lnTo>
                    <a:lnTo>
                      <a:pt x="149" y="187"/>
                    </a:lnTo>
                    <a:lnTo>
                      <a:pt x="127" y="191"/>
                    </a:lnTo>
                    <a:lnTo>
                      <a:pt x="104" y="191"/>
                    </a:lnTo>
                    <a:lnTo>
                      <a:pt x="83" y="191"/>
                    </a:lnTo>
                    <a:lnTo>
                      <a:pt x="62" y="188"/>
                    </a:lnTo>
                    <a:lnTo>
                      <a:pt x="43" y="183"/>
                    </a:lnTo>
                    <a:lnTo>
                      <a:pt x="26" y="178"/>
                    </a:lnTo>
                    <a:lnTo>
                      <a:pt x="11" y="171"/>
                    </a:lnTo>
                    <a:lnTo>
                      <a:pt x="0" y="163"/>
                    </a:lnTo>
                    <a:lnTo>
                      <a:pt x="2" y="163"/>
                    </a:lnTo>
                    <a:lnTo>
                      <a:pt x="9" y="164"/>
                    </a:lnTo>
                    <a:lnTo>
                      <a:pt x="18" y="165"/>
                    </a:lnTo>
                    <a:lnTo>
                      <a:pt x="30" y="165"/>
                    </a:lnTo>
                    <a:lnTo>
                      <a:pt x="45" y="165"/>
                    </a:lnTo>
                    <a:lnTo>
                      <a:pt x="61" y="165"/>
                    </a:lnTo>
                    <a:lnTo>
                      <a:pt x="79" y="162"/>
                    </a:lnTo>
                    <a:lnTo>
                      <a:pt x="98" y="158"/>
                    </a:lnTo>
                    <a:lnTo>
                      <a:pt x="116" y="152"/>
                    </a:lnTo>
                    <a:lnTo>
                      <a:pt x="133" y="143"/>
                    </a:lnTo>
                    <a:lnTo>
                      <a:pt x="150" y="132"/>
                    </a:lnTo>
                    <a:lnTo>
                      <a:pt x="165" y="118"/>
                    </a:lnTo>
                    <a:lnTo>
                      <a:pt x="163" y="119"/>
                    </a:lnTo>
                    <a:lnTo>
                      <a:pt x="158" y="120"/>
                    </a:lnTo>
                    <a:lnTo>
                      <a:pt x="149" y="121"/>
                    </a:lnTo>
                    <a:lnTo>
                      <a:pt x="138" y="122"/>
                    </a:lnTo>
                    <a:lnTo>
                      <a:pt x="124" y="122"/>
                    </a:lnTo>
                    <a:lnTo>
                      <a:pt x="110" y="120"/>
                    </a:lnTo>
                    <a:lnTo>
                      <a:pt x="96" y="116"/>
                    </a:lnTo>
                    <a:lnTo>
                      <a:pt x="82" y="109"/>
                    </a:lnTo>
                    <a:lnTo>
                      <a:pt x="69" y="99"/>
                    </a:lnTo>
                    <a:lnTo>
                      <a:pt x="75" y="99"/>
                    </a:lnTo>
                    <a:lnTo>
                      <a:pt x="82" y="98"/>
                    </a:lnTo>
                    <a:lnTo>
                      <a:pt x="91" y="98"/>
                    </a:lnTo>
                    <a:lnTo>
                      <a:pt x="102" y="97"/>
                    </a:lnTo>
                    <a:lnTo>
                      <a:pt x="114" y="94"/>
                    </a:lnTo>
                    <a:lnTo>
                      <a:pt x="127" y="91"/>
                    </a:lnTo>
                    <a:lnTo>
                      <a:pt x="140" y="87"/>
                    </a:lnTo>
                    <a:lnTo>
                      <a:pt x="153" y="82"/>
                    </a:lnTo>
                    <a:lnTo>
                      <a:pt x="166" y="76"/>
                    </a:lnTo>
                    <a:lnTo>
                      <a:pt x="178" y="68"/>
                    </a:lnTo>
                    <a:lnTo>
                      <a:pt x="188" y="58"/>
                    </a:lnTo>
                    <a:lnTo>
                      <a:pt x="197" y="46"/>
                    </a:lnTo>
                    <a:lnTo>
                      <a:pt x="203" y="33"/>
                    </a:lnTo>
                    <a:lnTo>
                      <a:pt x="207" y="18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36363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sp>
          <p:nvSpPr>
            <p:cNvPr id="644" name="Oval 59"/>
            <p:cNvSpPr/>
            <p:nvPr/>
          </p:nvSpPr>
          <p:spPr>
            <a:xfrm>
              <a:off x="9611280" y="5863320"/>
              <a:ext cx="2011320" cy="269640"/>
            </a:xfrm>
            <a:prstGeom prst="ellipse">
              <a:avLst/>
            </a:prstGeom>
            <a:gradFill rotWithShape="0">
              <a:gsLst>
                <a:gs pos="0">
                  <a:srgbClr val="595959"/>
                </a:gs>
                <a:gs pos="100000">
                  <a:srgbClr val="595959">
                    <a:alpha val="0"/>
                  </a:srgbClr>
                </a:gs>
              </a:gsLst>
              <a:path path="rect">
                <a:fillToRect l="50000" t="50000" r="50000" b="50000"/>
              </a:path>
            </a:gradFill>
            <a:ln w="254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645" name="Content Placeholder 4"/>
          <p:cNvSpPr/>
          <p:nvPr/>
        </p:nvSpPr>
        <p:spPr>
          <a:xfrm>
            <a:off x="1868760" y="2422800"/>
            <a:ext cx="4134240" cy="60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37000"/>
          </a:bodyPr>
          <a:p>
            <a:pPr>
              <a:lnSpc>
                <a:spcPct val="100000"/>
              </a:lnSpc>
            </a:pPr>
            <a:r>
              <a:rPr b="0" lang="ru-RU" sz="4000" spc="-1" strike="noStrike">
                <a:solidFill>
                  <a:schemeClr val="accent2">
                    <a:lumMod val="50000"/>
                  </a:schemeClr>
                </a:solidFill>
                <a:latin typeface="Arial"/>
              </a:rPr>
              <a:t>Избегать подчеркивания промахов ребенка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6" name="Content Placeholder 4"/>
          <p:cNvSpPr/>
          <p:nvPr/>
        </p:nvSpPr>
        <p:spPr>
          <a:xfrm>
            <a:off x="1807560" y="3253680"/>
            <a:ext cx="4408920" cy="60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chemeClr val="accent6">
                    <a:lumMod val="50000"/>
                  </a:schemeClr>
                </a:solidFill>
                <a:latin typeface="Arial"/>
              </a:rPr>
              <a:t>Проявлять веру в ребенка, сочувствие к нему, уверенность в его силах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600" spc="-1" strike="noStrike">
                <a:solidFill>
                  <a:schemeClr val="accent6">
                    <a:lumMod val="50000"/>
                  </a:schemeClr>
                </a:solidFill>
                <a:latin typeface="Arial"/>
              </a:rPr>
              <a:t>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7" name="Content Placeholder 4"/>
          <p:cNvSpPr/>
          <p:nvPr/>
        </p:nvSpPr>
        <p:spPr>
          <a:xfrm>
            <a:off x="1868760" y="3855960"/>
            <a:ext cx="4440600" cy="60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20000"/>
          </a:bodyPr>
          <a:p>
            <a:pPr>
              <a:lnSpc>
                <a:spcPct val="100000"/>
              </a:lnSpc>
            </a:pPr>
            <a:r>
              <a:rPr b="0" lang="ru-RU" sz="5600" spc="-1" strike="noStrike">
                <a:solidFill>
                  <a:schemeClr val="accent2">
                    <a:lumMod val="50000"/>
                  </a:schemeClr>
                </a:solidFill>
                <a:latin typeface="Arial"/>
              </a:rPr>
              <a:t>Создать дома обстановку дружелюбия и уважения, уметь и хотеть демонстрировать любовь и уважение к ребенку</a:t>
            </a:r>
            <a:endParaRPr b="0" lang="ru-RU" sz="5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8" name="Content Placeholder 4"/>
          <p:cNvSpPr/>
          <p:nvPr/>
        </p:nvSpPr>
        <p:spPr>
          <a:xfrm>
            <a:off x="1892160" y="4572720"/>
            <a:ext cx="4092120" cy="60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47000"/>
          </a:bodyPr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latin typeface="Arial"/>
              </a:rPr>
              <a:t>Быть одновременно твердым и добрым, и не выступать в роли судьи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9" name="Content Placeholder 4"/>
          <p:cNvSpPr/>
          <p:nvPr/>
        </p:nvSpPr>
        <p:spPr>
          <a:xfrm>
            <a:off x="1969920" y="5333400"/>
            <a:ext cx="4399560" cy="60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chemeClr val="accent2">
                    <a:lumMod val="50000"/>
                  </a:schemeClr>
                </a:solidFill>
                <a:latin typeface="Arial"/>
              </a:rPr>
              <a:t>Поддерживать своего ребенка, демонстрируя, понимание его переживаний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600" spc="-1" strike="noStrike">
                <a:solidFill>
                  <a:srgbClr val="ffffff"/>
                </a:solidFill>
                <a:latin typeface="Arial"/>
              </a:rPr>
              <a:t>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0" name="TextBox 97"/>
          <p:cNvSpPr/>
          <p:nvPr/>
        </p:nvSpPr>
        <p:spPr>
          <a:xfrm>
            <a:off x="1133640" y="3801960"/>
            <a:ext cx="7567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600" spc="-1" strike="noStrike">
                <a:solidFill>
                  <a:srgbClr val="ffffff"/>
                </a:solidFill>
                <a:latin typeface="Arial"/>
              </a:rPr>
              <a:t>0</a:t>
            </a:r>
            <a:r>
              <a:rPr b="0" lang="ru-RU" sz="3600" spc="-1" strike="noStrike">
                <a:solidFill>
                  <a:srgbClr val="ffffff"/>
                </a:solidFill>
                <a:latin typeface="Arial"/>
              </a:rPr>
              <a:t>4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PlaceHolder 1"/>
          <p:cNvSpPr>
            <a:spLocks noGrp="1"/>
          </p:cNvSpPr>
          <p:nvPr>
            <p:ph type="title"/>
          </p:nvPr>
        </p:nvSpPr>
        <p:spPr>
          <a:xfrm>
            <a:off x="339120" y="321120"/>
            <a:ext cx="11504520" cy="608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ru-RU" sz="3730" spc="-1" strike="noStrike">
                <a:solidFill>
                  <a:srgbClr val="595959"/>
                </a:solidFill>
                <a:latin typeface="Arial"/>
              </a:rPr>
              <a:t>Режим дня.         </a:t>
            </a:r>
            <a:r>
              <a:rPr b="0" lang="ru-RU" sz="2400" spc="-1" strike="noStrike">
                <a:solidFill>
                  <a:srgbClr val="595959"/>
                </a:solidFill>
                <a:latin typeface="Arial"/>
              </a:rPr>
              <a:t>Рекомендовано сутки разделить на три части</a:t>
            </a:r>
            <a:endParaRPr b="0" lang="ru-RU" sz="2400" spc="-1" strike="noStrike">
              <a:solidFill>
                <a:srgbClr val="000000"/>
              </a:solidFill>
              <a:latin typeface="Oswald Light"/>
            </a:endParaRPr>
          </a:p>
        </p:txBody>
      </p:sp>
      <p:sp>
        <p:nvSpPr>
          <p:cNvPr id="652" name="PlaceHolder 2"/>
          <p:cNvSpPr>
            <a:spLocks noGrp="1"/>
          </p:cNvSpPr>
          <p:nvPr>
            <p:ph type="sldNum" idx="17"/>
          </p:nvPr>
        </p:nvSpPr>
        <p:spPr>
          <a:xfrm>
            <a:off x="9100800" y="6296040"/>
            <a:ext cx="2742840" cy="262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r">
              <a:lnSpc>
                <a:spcPct val="9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08080"/>
                </a:solidFill>
                <a:latin typeface="Oswald Light"/>
                <a:ea typeface="VTB Group Cond Book"/>
              </a:defRPr>
            </a:lvl1pPr>
          </a:lstStyle>
          <a:p>
            <a:pPr indent="0" algn="r">
              <a:lnSpc>
                <a:spcPct val="90000"/>
              </a:lnSpc>
              <a:buNone/>
              <a:tabLst>
                <a:tab algn="l" pos="0"/>
              </a:tabLst>
            </a:pPr>
            <a:fld id="{5C260509-7E26-4C93-893D-74E3E172E367}" type="slidenum">
              <a:rPr b="0" lang="ru-RU" sz="1200" spc="-1" strike="noStrike">
                <a:solidFill>
                  <a:srgbClr val="808080"/>
                </a:solidFill>
                <a:latin typeface="Oswald Light"/>
                <a:ea typeface="VTB Group Cond Book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653" name="Group 2"/>
          <p:cNvGrpSpPr/>
          <p:nvPr/>
        </p:nvGrpSpPr>
        <p:grpSpPr>
          <a:xfrm>
            <a:off x="691200" y="2687040"/>
            <a:ext cx="11145600" cy="4118760"/>
            <a:chOff x="691200" y="2687040"/>
            <a:chExt cx="11145600" cy="4118760"/>
          </a:xfrm>
        </p:grpSpPr>
        <p:sp>
          <p:nvSpPr>
            <p:cNvPr id="654" name="Freeform 48"/>
            <p:cNvSpPr/>
            <p:nvPr/>
          </p:nvSpPr>
          <p:spPr>
            <a:xfrm>
              <a:off x="691200" y="2687040"/>
              <a:ext cx="11145600" cy="4118400"/>
            </a:xfrm>
            <a:custGeom>
              <a:avLst/>
              <a:gdLst>
                <a:gd name="textAreaLeft" fmla="*/ 0 w 11145600"/>
                <a:gd name="textAreaRight" fmla="*/ 11145960 w 11145600"/>
                <a:gd name="textAreaTop" fmla="*/ 0 h 4118400"/>
                <a:gd name="textAreaBottom" fmla="*/ 4118760 h 4118400"/>
              </a:gdLst>
              <a:ahLst/>
              <a:rect l="textAreaLeft" t="textAreaTop" r="textAreaRight" b="textAreaBottom"/>
              <a:pathLst>
                <a:path w="12193588" h="4505974">
                  <a:moveTo>
                    <a:pt x="6096794" y="0"/>
                  </a:moveTo>
                  <a:cubicBezTo>
                    <a:pt x="8859796" y="0"/>
                    <a:pt x="11214091" y="1749888"/>
                    <a:pt x="12111881" y="4201867"/>
                  </a:cubicBezTo>
                  <a:lnTo>
                    <a:pt x="12193588" y="4443346"/>
                  </a:lnTo>
                  <a:lnTo>
                    <a:pt x="12193588" y="4505974"/>
                  </a:lnTo>
                  <a:lnTo>
                    <a:pt x="0" y="4505974"/>
                  </a:lnTo>
                  <a:lnTo>
                    <a:pt x="0" y="4443346"/>
                  </a:lnTo>
                  <a:lnTo>
                    <a:pt x="81708" y="4201867"/>
                  </a:lnTo>
                  <a:cubicBezTo>
                    <a:pt x="979497" y="1749888"/>
                    <a:pt x="3333792" y="0"/>
                    <a:pt x="6096794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noFill/>
            </a:ln>
            <a:effectLst>
              <a:outerShdw algn="ctr" blurRad="1270080" rotWithShape="0" sx="102000" sy="102000">
                <a:srgbClr val="367cff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450" spc="-1" strike="noStrike">
                  <a:solidFill>
                    <a:srgbClr val="ffffff"/>
                  </a:solidFill>
                  <a:latin typeface="Oswald Light"/>
                </a:rPr>
                <a:t>И</a:t>
              </a:r>
              <a:endParaRPr b="0" lang="ru-RU" sz="45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5" name="Freeform 49"/>
            <p:cNvSpPr/>
            <p:nvPr/>
          </p:nvSpPr>
          <p:spPr>
            <a:xfrm>
              <a:off x="3307680" y="4860360"/>
              <a:ext cx="5934600" cy="1945440"/>
            </a:xfrm>
            <a:custGeom>
              <a:avLst/>
              <a:gdLst>
                <a:gd name="textAreaLeft" fmla="*/ 0 w 5934600"/>
                <a:gd name="textAreaRight" fmla="*/ 5934960 w 5934600"/>
                <a:gd name="textAreaTop" fmla="*/ 0 h 1945440"/>
                <a:gd name="textAreaBottom" fmla="*/ 1945800 h 1945440"/>
              </a:gdLst>
              <a:ahLst/>
              <a:rect l="textAreaLeft" t="textAreaTop" r="textAreaRight" b="textAreaBottom"/>
              <a:pathLst>
                <a:path w="8360654" h="2740881">
                  <a:moveTo>
                    <a:pt x="4180327" y="0"/>
                  </a:moveTo>
                  <a:cubicBezTo>
                    <a:pt x="5989604" y="0"/>
                    <a:pt x="7552659" y="1054197"/>
                    <a:pt x="8288760" y="2581857"/>
                  </a:cubicBezTo>
                  <a:lnTo>
                    <a:pt x="8360654" y="2740881"/>
                  </a:lnTo>
                  <a:lnTo>
                    <a:pt x="0" y="2740881"/>
                  </a:lnTo>
                  <a:lnTo>
                    <a:pt x="71894" y="2581857"/>
                  </a:lnTo>
                  <a:cubicBezTo>
                    <a:pt x="807996" y="1054197"/>
                    <a:pt x="2371051" y="0"/>
                    <a:pt x="4180327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noFill/>
            </a:ln>
            <a:effectLst>
              <a:outerShdw algn="ctr" blurRad="1270080" rotWithShape="0" sx="102000" sy="102000">
                <a:srgbClr val="367cff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endParaRPr b="0" lang="en-US" sz="450" spc="-1" strike="noStrike">
                <a:solidFill>
                  <a:srgbClr val="ffffff"/>
                </a:solidFill>
                <a:latin typeface="Oswald Light"/>
              </a:endParaRPr>
            </a:p>
          </p:txBody>
        </p:sp>
      </p:grpSp>
      <p:sp>
        <p:nvSpPr>
          <p:cNvPr id="656" name="Объект 2"/>
          <p:cNvSpPr/>
          <p:nvPr/>
        </p:nvSpPr>
        <p:spPr>
          <a:xfrm>
            <a:off x="1132920" y="3438360"/>
            <a:ext cx="2583000" cy="24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1800" spc="-1" strike="noStrike">
                <a:solidFill>
                  <a:srgbClr val="262626"/>
                </a:solidFill>
                <a:latin typeface="Calibri"/>
                <a:ea typeface="VTB Group Cond Light"/>
              </a:rPr>
              <a:t>Сон - не менее 8 часов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7" name="Oval 49"/>
          <p:cNvSpPr/>
          <p:nvPr/>
        </p:nvSpPr>
        <p:spPr>
          <a:xfrm>
            <a:off x="1471320" y="1793880"/>
            <a:ext cx="1401840" cy="1401840"/>
          </a:xfrm>
          <a:prstGeom prst="ellipse">
            <a:avLst/>
          </a:prstGeom>
          <a:gradFill rotWithShape="0">
            <a:gsLst>
              <a:gs pos="0">
                <a:srgbClr val="367cff"/>
              </a:gs>
              <a:gs pos="100000">
                <a:srgbClr val="0051e8"/>
              </a:gs>
            </a:gsLst>
            <a:lin ang="2700000"/>
          </a:gradFill>
          <a:ln>
            <a:noFill/>
          </a:ln>
          <a:effectLst>
            <a:outerShdw algn="ctr" blurRad="216000" dir="6061180" dist="139369" rotWithShape="0" sx="86000" sy="86000">
              <a:schemeClr val="tx1">
                <a:lumMod val="75000"/>
                <a:lumOff val="25000"/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vertOverflow="overflow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3200" spc="-1" strike="noStrike">
              <a:solidFill>
                <a:srgbClr val="ffffff"/>
              </a:solidFill>
              <a:latin typeface="Oswald Light"/>
              <a:ea typeface="VTB Group Cond Book"/>
            </a:endParaRPr>
          </a:p>
        </p:txBody>
      </p:sp>
      <p:sp>
        <p:nvSpPr>
          <p:cNvPr id="658" name="Oval 50"/>
          <p:cNvSpPr/>
          <p:nvPr/>
        </p:nvSpPr>
        <p:spPr>
          <a:xfrm>
            <a:off x="5394960" y="1793880"/>
            <a:ext cx="1401840" cy="140184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algn="ctr" blurRad="216000" dir="6061180" dist="139369" rotWithShape="0" sx="86000" sy="86000">
              <a:schemeClr val="tx1">
                <a:lumMod val="75000"/>
                <a:lumOff val="25000"/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vertOverflow="overflow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3200" spc="-1" strike="noStrike">
              <a:solidFill>
                <a:srgbClr val="ffffff"/>
              </a:solidFill>
              <a:latin typeface="Oswald Light"/>
              <a:ea typeface="VTB Group Cond Book"/>
            </a:endParaRPr>
          </a:p>
        </p:txBody>
      </p:sp>
      <p:sp>
        <p:nvSpPr>
          <p:cNvPr id="659" name="Oval 51"/>
          <p:cNvSpPr/>
          <p:nvPr/>
        </p:nvSpPr>
        <p:spPr>
          <a:xfrm>
            <a:off x="9318600" y="1793880"/>
            <a:ext cx="1401840" cy="1401840"/>
          </a:xfrm>
          <a:prstGeom prst="ellipse">
            <a:avLst/>
          </a:prstGeom>
          <a:gradFill rotWithShape="0">
            <a:gsLst>
              <a:gs pos="0">
                <a:srgbClr val="367cff"/>
              </a:gs>
              <a:gs pos="100000">
                <a:srgbClr val="0051e8"/>
              </a:gs>
            </a:gsLst>
            <a:lin ang="2700000"/>
          </a:gradFill>
          <a:ln>
            <a:noFill/>
          </a:ln>
          <a:effectLst>
            <a:outerShdw algn="ctr" blurRad="216000" dir="6061180" dist="139369" rotWithShape="0" sx="86000" sy="86000">
              <a:schemeClr val="tx1">
                <a:lumMod val="75000"/>
                <a:lumOff val="25000"/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vertOverflow="overflow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3200" spc="-1" strike="noStrike">
              <a:solidFill>
                <a:srgbClr val="ffffff"/>
              </a:solidFill>
              <a:latin typeface="Oswald Light"/>
              <a:ea typeface="VTB Group Cond Book"/>
            </a:endParaRPr>
          </a:p>
        </p:txBody>
      </p:sp>
      <p:sp>
        <p:nvSpPr>
          <p:cNvPr id="660" name="Объект 2"/>
          <p:cNvSpPr/>
          <p:nvPr/>
        </p:nvSpPr>
        <p:spPr>
          <a:xfrm>
            <a:off x="5099040" y="3429000"/>
            <a:ext cx="2801520" cy="49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1800" spc="-1" strike="noStrike">
                <a:solidFill>
                  <a:srgbClr val="262626"/>
                </a:solidFill>
                <a:latin typeface="Calibri"/>
                <a:ea typeface="VTB Group Cond Light"/>
              </a:rPr>
              <a:t>Спорт, прогулки на </a:t>
            </a:r>
            <a:r>
              <a:rPr b="0" lang="en-US" sz="1800" spc="-1" strike="noStrike">
                <a:solidFill>
                  <a:srgbClr val="262626"/>
                </a:solidFill>
                <a:latin typeface="Calibri"/>
                <a:ea typeface="VTB Group Cond Light"/>
              </a:rPr>
              <a:t>  </a:t>
            </a:r>
            <a:r>
              <a:rPr b="0" lang="ru-RU" sz="1800" spc="-1" strike="noStrike">
                <a:solidFill>
                  <a:srgbClr val="262626"/>
                </a:solidFill>
                <a:latin typeface="Calibri"/>
                <a:ea typeface="VTB Group Cond Light"/>
              </a:rPr>
              <a:t>свежем</a:t>
            </a:r>
            <a:r>
              <a:rPr b="0" lang="en-US" sz="1800" spc="-1" strike="noStrike">
                <a:solidFill>
                  <a:srgbClr val="262626"/>
                </a:solidFill>
                <a:latin typeface="Calibri"/>
                <a:ea typeface="VTB Group Cond Light"/>
              </a:rPr>
              <a:t> </a:t>
            </a:r>
            <a:r>
              <a:rPr b="0" lang="ru-RU" sz="1800" spc="-1" strike="noStrike">
                <a:solidFill>
                  <a:srgbClr val="262626"/>
                </a:solidFill>
                <a:latin typeface="Calibri"/>
                <a:ea typeface="VTB Group Cond Light"/>
              </a:rPr>
              <a:t>воздухе –</a:t>
            </a:r>
            <a:r>
              <a:rPr b="0" lang="en-US" sz="1800" spc="-1" strike="noStrike">
                <a:solidFill>
                  <a:srgbClr val="262626"/>
                </a:solidFill>
                <a:latin typeface="Calibri"/>
                <a:ea typeface="VTB Group Cond Light"/>
              </a:rPr>
              <a:t> </a:t>
            </a:r>
            <a:r>
              <a:rPr b="0" lang="ru-RU" sz="1800" spc="-1" strike="noStrike">
                <a:solidFill>
                  <a:srgbClr val="262626"/>
                </a:solidFill>
                <a:latin typeface="Calibri"/>
                <a:ea typeface="VTB Group Cond Light"/>
              </a:rPr>
              <a:t>8 часов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1" name="Объект 2"/>
          <p:cNvSpPr/>
          <p:nvPr/>
        </p:nvSpPr>
        <p:spPr>
          <a:xfrm>
            <a:off x="9100800" y="3412800"/>
            <a:ext cx="2583000" cy="49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1800" spc="-1" strike="noStrike">
                <a:solidFill>
                  <a:srgbClr val="262626"/>
                </a:solidFill>
                <a:latin typeface="Calibri"/>
                <a:ea typeface="VTB Group Cond Light"/>
              </a:rPr>
              <a:t>Подготовка к экзаменам</a:t>
            </a:r>
            <a:r>
              <a:rPr b="0" lang="en-US" sz="1800" spc="-1" strike="noStrike">
                <a:solidFill>
                  <a:srgbClr val="262626"/>
                </a:solidFill>
                <a:latin typeface="Calibri"/>
                <a:ea typeface="VTB Group Cond Light"/>
              </a:rPr>
              <a:t> </a:t>
            </a:r>
            <a:r>
              <a:rPr b="0" lang="ru-RU" sz="1800" spc="-1" strike="noStrike">
                <a:solidFill>
                  <a:srgbClr val="262626"/>
                </a:solidFill>
                <a:latin typeface="Calibri"/>
                <a:ea typeface="VTB Group Cond Light"/>
              </a:rPr>
              <a:t>в школе и дома </a:t>
            </a:r>
            <a:r>
              <a:rPr b="0" lang="ru-RU" sz="1800" spc="-1" strike="noStrike">
                <a:solidFill>
                  <a:srgbClr val="262626"/>
                </a:solidFill>
                <a:latin typeface="Times New Roman"/>
                <a:ea typeface="VTB Group Cond Light"/>
              </a:rPr>
              <a:t>- 8 часов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2" name="TextBox 8"/>
          <p:cNvSpPr/>
          <p:nvPr/>
        </p:nvSpPr>
        <p:spPr>
          <a:xfrm>
            <a:off x="1260000" y="4584240"/>
            <a:ext cx="10479600" cy="180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lvl="1" marL="343080" indent="-34308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a2e40"/>
              </a:buClr>
              <a:buFont typeface="Wingdings" charset="2"/>
              <a:buChar char=""/>
            </a:pPr>
            <a:r>
              <a:rPr b="0" lang="ru-RU" sz="2200" spc="-1" strike="noStrike">
                <a:solidFill>
                  <a:srgbClr val="1a2e40"/>
                </a:solidFill>
                <a:latin typeface="Calibri"/>
              </a:rPr>
              <a:t>чередовать умственный и физический труд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lvl="1" marL="343080" indent="-34308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a2e40"/>
              </a:buClr>
              <a:buFont typeface="Wingdings" charset="2"/>
              <a:buChar char=""/>
            </a:pPr>
            <a:r>
              <a:rPr b="0" lang="ru-RU" sz="2200" spc="-1" strike="noStrike">
                <a:solidFill>
                  <a:srgbClr val="1a2e40"/>
                </a:solidFill>
                <a:latin typeface="Calibri"/>
              </a:rPr>
              <a:t> </a:t>
            </a:r>
            <a:r>
              <a:rPr b="0" lang="ru-RU" sz="2200" spc="-1" strike="noStrike">
                <a:solidFill>
                  <a:srgbClr val="1a2e40"/>
                </a:solidFill>
                <a:latin typeface="Calibri"/>
              </a:rPr>
              <a:t>беречь от переутомления глаза, давать им отдых, переключать внимание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lvl="1" marL="343080" indent="-34308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a2e40"/>
              </a:buClr>
              <a:buFont typeface="Wingdings" charset="2"/>
              <a:buChar char=""/>
            </a:pPr>
            <a:r>
              <a:rPr b="0" lang="ru-RU" sz="2200" spc="-1" strike="noStrike">
                <a:solidFill>
                  <a:srgbClr val="1a2e40"/>
                </a:solidFill>
                <a:latin typeface="Calibri"/>
              </a:rPr>
              <a:t> </a:t>
            </a:r>
            <a:r>
              <a:rPr b="0" lang="ru-RU" sz="2200" spc="-1" strike="noStrike">
                <a:solidFill>
                  <a:srgbClr val="1a2e40"/>
                </a:solidFill>
                <a:latin typeface="Calibri"/>
              </a:rPr>
              <a:t>минимум телевизионных передач и работы за компьютером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lvl="1" marL="343080" indent="-34308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a2e40"/>
              </a:buClr>
              <a:buFont typeface="Wingdings" charset="2"/>
              <a:buChar char=""/>
            </a:pPr>
            <a:r>
              <a:rPr b="0" lang="ru-RU" sz="2200" spc="-1" strike="noStrike">
                <a:solidFill>
                  <a:srgbClr val="1a2e40"/>
                </a:solidFill>
                <a:latin typeface="Calibri"/>
              </a:rPr>
              <a:t> </a:t>
            </a:r>
            <a:r>
              <a:rPr b="0" lang="ru-RU" sz="2200" spc="-1" strike="noStrike">
                <a:solidFill>
                  <a:srgbClr val="1a2e40"/>
                </a:solidFill>
                <a:latin typeface="Calibri"/>
              </a:rPr>
              <a:t>стимулировать познавательные способности при помощи упражнений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3" name="Oval 49"/>
          <p:cNvSpPr/>
          <p:nvPr/>
        </p:nvSpPr>
        <p:spPr>
          <a:xfrm>
            <a:off x="1395360" y="1205280"/>
            <a:ext cx="2033280" cy="2033280"/>
          </a:xfrm>
          <a:prstGeom prst="ellipse">
            <a:avLst/>
          </a:prstGeom>
          <a:gradFill rotWithShape="0">
            <a:gsLst>
              <a:gs pos="0">
                <a:srgbClr val="367cff"/>
              </a:gs>
              <a:gs pos="100000">
                <a:srgbClr val="0051e8"/>
              </a:gs>
            </a:gsLst>
            <a:lin ang="2700000"/>
          </a:gradFill>
          <a:ln>
            <a:noFill/>
          </a:ln>
          <a:effectLst>
            <a:outerShdw algn="ctr" blurRad="216000" dir="6061180" dist="139369" rotWithShape="0" sx="86000" sy="86000">
              <a:schemeClr val="tx1">
                <a:lumMod val="75000"/>
                <a:lumOff val="25000"/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vertOverflow="overflow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3200" spc="-1" strike="noStrike">
              <a:solidFill>
                <a:srgbClr val="ffffff"/>
              </a:solidFill>
              <a:latin typeface="Oswald Light"/>
              <a:ea typeface="VTB Group Cond Book"/>
            </a:endParaRPr>
          </a:p>
        </p:txBody>
      </p:sp>
      <p:sp>
        <p:nvSpPr>
          <p:cNvPr id="664" name="Oval 50"/>
          <p:cNvSpPr/>
          <p:nvPr/>
        </p:nvSpPr>
        <p:spPr>
          <a:xfrm>
            <a:off x="5319000" y="1205280"/>
            <a:ext cx="2033280" cy="203328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algn="ctr" blurRad="216000" dir="6061180" dist="139369" rotWithShape="0" sx="86000" sy="86000">
              <a:schemeClr val="tx1">
                <a:lumMod val="75000"/>
                <a:lumOff val="25000"/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vertOverflow="overflow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3200" spc="-1" strike="noStrike">
              <a:solidFill>
                <a:srgbClr val="ffffff"/>
              </a:solidFill>
              <a:latin typeface="Oswald Light"/>
              <a:ea typeface="VTB Group Cond Book"/>
            </a:endParaRPr>
          </a:p>
        </p:txBody>
      </p:sp>
      <p:sp>
        <p:nvSpPr>
          <p:cNvPr id="665" name="Oval 51"/>
          <p:cNvSpPr/>
          <p:nvPr/>
        </p:nvSpPr>
        <p:spPr>
          <a:xfrm>
            <a:off x="9242640" y="1205280"/>
            <a:ext cx="2033280" cy="2033280"/>
          </a:xfrm>
          <a:prstGeom prst="ellipse">
            <a:avLst/>
          </a:prstGeom>
          <a:gradFill rotWithShape="0">
            <a:gsLst>
              <a:gs pos="0">
                <a:srgbClr val="367cff"/>
              </a:gs>
              <a:gs pos="100000">
                <a:srgbClr val="0051e8"/>
              </a:gs>
            </a:gsLst>
            <a:lin ang="2700000"/>
          </a:gradFill>
          <a:ln>
            <a:noFill/>
          </a:ln>
          <a:effectLst>
            <a:outerShdw algn="ctr" blurRad="216000" dir="6061180" dist="139369" rotWithShape="0" sx="86000" sy="86000">
              <a:schemeClr val="tx1">
                <a:lumMod val="75000"/>
                <a:lumOff val="25000"/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vertOverflow="overflow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3200" spc="-1" strike="noStrike">
              <a:solidFill>
                <a:srgbClr val="ffffff"/>
              </a:solidFill>
              <a:latin typeface="Oswald Light"/>
              <a:ea typeface="VTB Group Cond Book"/>
            </a:endParaRPr>
          </a:p>
        </p:txBody>
      </p:sp>
      <p:pic>
        <p:nvPicPr>
          <p:cNvPr id="666" name="Рисунок 6" descr=""/>
          <p:cNvPicPr/>
          <p:nvPr/>
        </p:nvPicPr>
        <p:blipFill>
          <a:blip r:embed="rId1"/>
          <a:stretch/>
        </p:blipFill>
        <p:spPr>
          <a:xfrm>
            <a:off x="1299960" y="1422360"/>
            <a:ext cx="2223720" cy="151560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pic>
        <p:nvPicPr>
          <p:cNvPr id="667" name="Рисунок 7" descr=""/>
          <p:cNvPicPr/>
          <p:nvPr/>
        </p:nvPicPr>
        <p:blipFill>
          <a:blip r:embed="rId2"/>
          <a:stretch/>
        </p:blipFill>
        <p:spPr>
          <a:xfrm>
            <a:off x="5109480" y="1422360"/>
            <a:ext cx="2452680" cy="1515600"/>
          </a:xfrm>
          <a:prstGeom prst="rect">
            <a:avLst/>
          </a:prstGeom>
          <a:ln w="0">
            <a:noFill/>
          </a:ln>
        </p:spPr>
      </p:pic>
      <p:pic>
        <p:nvPicPr>
          <p:cNvPr id="668" name="Рисунок 8" descr=""/>
          <p:cNvPicPr/>
          <p:nvPr/>
        </p:nvPicPr>
        <p:blipFill>
          <a:blip r:embed="rId3"/>
          <a:stretch/>
        </p:blipFill>
        <p:spPr>
          <a:xfrm>
            <a:off x="9089640" y="1477800"/>
            <a:ext cx="2339280" cy="1473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Freeform 51"/>
          <p:cNvSpPr/>
          <p:nvPr/>
        </p:nvSpPr>
        <p:spPr>
          <a:xfrm>
            <a:off x="-15120" y="0"/>
            <a:ext cx="6706800" cy="6873840"/>
          </a:xfrm>
          <a:custGeom>
            <a:avLst/>
            <a:gdLst>
              <a:gd name="textAreaLeft" fmla="*/ 0 w 6706800"/>
              <a:gd name="textAreaRight" fmla="*/ 6707160 w 6706800"/>
              <a:gd name="textAreaTop" fmla="*/ 0 h 6873840"/>
              <a:gd name="textAreaBottom" fmla="*/ 6874200 h 6873840"/>
            </a:gdLst>
            <a:ahLst/>
            <a:rect l="textAreaLeft" t="textAreaTop" r="textAreaRight" b="textAreaBottom"/>
            <a:pathLst>
              <a:path w="6707335" h="6874276">
                <a:moveTo>
                  <a:pt x="0" y="0"/>
                </a:moveTo>
                <a:lnTo>
                  <a:pt x="6707335" y="14477"/>
                </a:lnTo>
                <a:lnTo>
                  <a:pt x="6578507" y="156224"/>
                </a:lnTo>
                <a:cubicBezTo>
                  <a:pt x="6091236" y="746660"/>
                  <a:pt x="5798525" y="1503612"/>
                  <a:pt x="5798525" y="2328931"/>
                </a:cubicBezTo>
                <a:cubicBezTo>
                  <a:pt x="5798525" y="2800542"/>
                  <a:pt x="5894104" y="3249829"/>
                  <a:pt x="6066949" y="3658479"/>
                </a:cubicBezTo>
                <a:lnTo>
                  <a:pt x="6095259" y="3717248"/>
                </a:lnTo>
                <a:lnTo>
                  <a:pt x="6112765" y="3795331"/>
                </a:lnTo>
                <a:lnTo>
                  <a:pt x="6155314" y="3865367"/>
                </a:lnTo>
                <a:cubicBezTo>
                  <a:pt x="6418229" y="4349350"/>
                  <a:pt x="6567571" y="4903983"/>
                  <a:pt x="6567571" y="5493496"/>
                </a:cubicBezTo>
                <a:cubicBezTo>
                  <a:pt x="6567571" y="5965107"/>
                  <a:pt x="6471992" y="6414394"/>
                  <a:pt x="6299148" y="6823044"/>
                </a:cubicBezTo>
                <a:lnTo>
                  <a:pt x="6274468" y="6874276"/>
                </a:lnTo>
                <a:lnTo>
                  <a:pt x="0" y="68742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rgbClr val="ffffff"/>
              </a:solidFill>
              <a:latin typeface="Oswald Light"/>
            </a:endParaRPr>
          </a:p>
        </p:txBody>
      </p:sp>
      <p:grpSp>
        <p:nvGrpSpPr>
          <p:cNvPr id="670" name="Group 1"/>
          <p:cNvGrpSpPr/>
          <p:nvPr/>
        </p:nvGrpSpPr>
        <p:grpSpPr>
          <a:xfrm>
            <a:off x="5722920" y="3274200"/>
            <a:ext cx="756720" cy="756720"/>
            <a:chOff x="5722920" y="3274200"/>
            <a:chExt cx="756720" cy="756720"/>
          </a:xfrm>
        </p:grpSpPr>
        <p:sp>
          <p:nvSpPr>
            <p:cNvPr id="671" name="Овал 30"/>
            <p:cNvSpPr/>
            <p:nvPr/>
          </p:nvSpPr>
          <p:spPr>
            <a:xfrm rot="10800000">
              <a:off x="5722920" y="3274200"/>
              <a:ext cx="756720" cy="7567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numCol="1" spcCol="0" horzOverflow="overflow" vertOverflow="overflow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endParaRPr b="0" lang="ru-RU" sz="1800" spc="-1" strike="noStrike">
                <a:solidFill>
                  <a:srgbClr val="ffffff"/>
                </a:solidFill>
                <a:latin typeface="Oswald"/>
              </a:endParaRPr>
            </a:p>
          </p:txBody>
        </p:sp>
        <p:cxnSp>
          <p:nvCxnSpPr>
            <p:cNvPr id="672" name="Прямая со стрелкой 31"/>
            <p:cNvCxnSpPr/>
            <p:nvPr/>
          </p:nvCxnSpPr>
          <p:spPr>
            <a:xfrm>
              <a:off x="5933160" y="3641400"/>
              <a:ext cx="335520" cy="360"/>
            </a:xfrm>
            <a:prstGeom prst="straightConnector1">
              <a:avLst/>
            </a:prstGeom>
            <a:ln w="25400">
              <a:solidFill>
                <a:srgbClr val="ffffff"/>
              </a:solidFill>
              <a:round/>
              <a:tailEnd len="sm" type="arrow" w="med"/>
            </a:ln>
          </p:spPr>
        </p:cxnSp>
      </p:grpSp>
      <p:sp>
        <p:nvSpPr>
          <p:cNvPr id="673" name="Овал 62"/>
          <p:cNvSpPr/>
          <p:nvPr/>
        </p:nvSpPr>
        <p:spPr>
          <a:xfrm>
            <a:off x="8167680" y="4854600"/>
            <a:ext cx="1979640" cy="1874520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>
            <a:outerShdw algn="ctr" blurRad="1270080" rotWithShape="0" sx="109000" sy="109000">
              <a:srgbClr val="367cff">
                <a:alpha val="42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450" spc="-1" strike="noStrike">
              <a:solidFill>
                <a:srgbClr val="367cff"/>
              </a:solidFill>
              <a:latin typeface="Oswald"/>
            </a:endParaRPr>
          </a:p>
        </p:txBody>
      </p:sp>
      <p:sp>
        <p:nvSpPr>
          <p:cNvPr id="674" name="Овал 67"/>
          <p:cNvSpPr/>
          <p:nvPr/>
        </p:nvSpPr>
        <p:spPr>
          <a:xfrm>
            <a:off x="9793080" y="5297400"/>
            <a:ext cx="530640" cy="5306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629" spc="-1" strike="noStrike">
              <a:solidFill>
                <a:srgbClr val="000000"/>
              </a:solidFill>
              <a:latin typeface="Oswald"/>
            </a:endParaRPr>
          </a:p>
        </p:txBody>
      </p:sp>
      <p:sp>
        <p:nvSpPr>
          <p:cNvPr id="675" name="Овал 74"/>
          <p:cNvSpPr/>
          <p:nvPr/>
        </p:nvSpPr>
        <p:spPr>
          <a:xfrm>
            <a:off x="1826640" y="4069080"/>
            <a:ext cx="2588400" cy="2588400"/>
          </a:xfrm>
          <a:prstGeom prst="ellipse">
            <a:avLst/>
          </a:prstGeom>
          <a:solidFill>
            <a:schemeClr val="bg1"/>
          </a:solidFill>
          <a:ln w="12700">
            <a:noFill/>
          </a:ln>
          <a:effectLst>
            <a:outerShdw algn="ctr" blurRad="1270080" rotWithShape="0" sx="102000" sy="102000">
              <a:schemeClr val="bg1">
                <a:lumMod val="75000"/>
                <a:alpha val="72000"/>
              </a:scheme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450" spc="-1" strike="noStrike">
              <a:solidFill>
                <a:srgbClr val="ffffff"/>
              </a:solidFill>
              <a:latin typeface="Oswald"/>
            </a:endParaRPr>
          </a:p>
        </p:txBody>
      </p:sp>
      <p:sp>
        <p:nvSpPr>
          <p:cNvPr id="676" name="Rectangle 11"/>
          <p:cNvSpPr/>
          <p:nvPr/>
        </p:nvSpPr>
        <p:spPr>
          <a:xfrm>
            <a:off x="284040" y="639360"/>
            <a:ext cx="5724000" cy="69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0" lang="ru-RU" sz="4400" spc="-1" strike="noStrike">
                <a:solidFill>
                  <a:srgbClr val="367cff"/>
                </a:solidFill>
                <a:latin typeface="Oswald"/>
              </a:rPr>
              <a:t>Организация режима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7" name="Rectangle 118"/>
          <p:cNvSpPr/>
          <p:nvPr/>
        </p:nvSpPr>
        <p:spPr>
          <a:xfrm>
            <a:off x="7830000" y="627840"/>
            <a:ext cx="2549520" cy="69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0" lang="ru-RU" sz="4400" spc="-1" strike="noStrike">
                <a:solidFill>
                  <a:srgbClr val="ffffff"/>
                </a:solidFill>
                <a:latin typeface="Oswald"/>
              </a:rPr>
              <a:t>Питание 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8" name="Овал 61"/>
          <p:cNvSpPr/>
          <p:nvPr/>
        </p:nvSpPr>
        <p:spPr>
          <a:xfrm>
            <a:off x="1756440" y="4981320"/>
            <a:ext cx="530280" cy="53028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629" spc="-1" strike="noStrike">
              <a:solidFill>
                <a:srgbClr val="000000"/>
              </a:solidFill>
              <a:latin typeface="Oswald"/>
            </a:endParaRPr>
          </a:p>
        </p:txBody>
      </p:sp>
      <p:sp>
        <p:nvSpPr>
          <p:cNvPr id="679" name="Овал 71"/>
          <p:cNvSpPr/>
          <p:nvPr/>
        </p:nvSpPr>
        <p:spPr>
          <a:xfrm>
            <a:off x="560520" y="2256480"/>
            <a:ext cx="538200" cy="538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629" spc="-1" strike="noStrike">
              <a:solidFill>
                <a:srgbClr val="000000"/>
              </a:solidFill>
              <a:latin typeface="Oswald"/>
            </a:endParaRPr>
          </a:p>
        </p:txBody>
      </p:sp>
      <p:sp>
        <p:nvSpPr>
          <p:cNvPr id="680" name="Овал 61"/>
          <p:cNvSpPr/>
          <p:nvPr/>
        </p:nvSpPr>
        <p:spPr>
          <a:xfrm>
            <a:off x="4093920" y="4928040"/>
            <a:ext cx="530280" cy="53028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629" spc="-1" strike="noStrike">
              <a:solidFill>
                <a:srgbClr val="000000"/>
              </a:solidFill>
              <a:latin typeface="Oswald"/>
            </a:endParaRPr>
          </a:p>
        </p:txBody>
      </p:sp>
      <p:sp>
        <p:nvSpPr>
          <p:cNvPr id="681" name="Овал 64"/>
          <p:cNvSpPr/>
          <p:nvPr/>
        </p:nvSpPr>
        <p:spPr>
          <a:xfrm>
            <a:off x="8930520" y="4638240"/>
            <a:ext cx="538200" cy="538200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629" spc="-1" strike="noStrike">
              <a:solidFill>
                <a:srgbClr val="000000"/>
              </a:solidFill>
              <a:latin typeface="Oswald"/>
            </a:endParaRPr>
          </a:p>
        </p:txBody>
      </p:sp>
      <p:sp>
        <p:nvSpPr>
          <p:cNvPr id="682" name="Овал 67"/>
          <p:cNvSpPr/>
          <p:nvPr/>
        </p:nvSpPr>
        <p:spPr>
          <a:xfrm>
            <a:off x="7902360" y="5363280"/>
            <a:ext cx="530280" cy="53028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629" spc="-1" strike="noStrike">
              <a:solidFill>
                <a:srgbClr val="000000"/>
              </a:solidFill>
              <a:latin typeface="Oswald"/>
            </a:endParaRPr>
          </a:p>
        </p:txBody>
      </p:sp>
      <p:sp>
        <p:nvSpPr>
          <p:cNvPr id="683" name="Номер слайда 5"/>
          <p:cNvSpPr/>
          <p:nvPr/>
        </p:nvSpPr>
        <p:spPr>
          <a:xfrm>
            <a:off x="9100800" y="6296040"/>
            <a:ext cx="2742840" cy="25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90000"/>
              </a:lnSpc>
              <a:tabLst>
                <a:tab algn="l" pos="0"/>
              </a:tabLst>
            </a:pPr>
            <a:fld id="{1CF32B85-08A3-41CF-A794-BA1CA5886D7F}" type="slidenum">
              <a:rPr b="0" lang="ru-RU" sz="1200" spc="-1" strike="noStrike">
                <a:solidFill>
                  <a:srgbClr val="ffffff"/>
                </a:solidFill>
                <a:latin typeface="Oswald Light"/>
                <a:ea typeface="VTB Group Cond Book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4" name="Заголовок 2"/>
          <p:cNvSpPr/>
          <p:nvPr/>
        </p:nvSpPr>
        <p:spPr>
          <a:xfrm>
            <a:off x="1204560" y="1633320"/>
            <a:ext cx="4174560" cy="330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lvl="1" marL="343080" indent="-343080">
              <a:lnSpc>
                <a:spcPct val="100000"/>
              </a:lnSpc>
              <a:spcBef>
                <a:spcPts val="476"/>
              </a:spcBef>
              <a:buClr>
                <a:srgbClr val="0563c1"/>
              </a:buClr>
              <a:buFont typeface="Wingdings" charset="2"/>
              <a:buChar char="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во время подготовки ребенок регулярно должен делать короткие перерывы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6"/>
              </a:spcBef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1" marL="343080" indent="-343080">
              <a:lnSpc>
                <a:spcPct val="100000"/>
              </a:lnSpc>
              <a:spcBef>
                <a:spcPts val="476"/>
              </a:spcBef>
              <a:buClr>
                <a:srgbClr val="0563c1"/>
              </a:buClr>
              <a:buFont typeface="Wingdings" charset="2"/>
              <a:buChar char="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вместе определите, «жаворонок» выпускник или «сова». Если «жаворонок» - основная подготовка проводится днем, если «сова» - вечером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601"/>
              </a:spcBef>
              <a:tabLst>
                <a:tab algn="l" pos="0"/>
              </a:tabLst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5" name="TextBox 28"/>
          <p:cNvSpPr/>
          <p:nvPr/>
        </p:nvSpPr>
        <p:spPr>
          <a:xfrm>
            <a:off x="6627960" y="1598040"/>
            <a:ext cx="5143320" cy="38581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0" rIns="0" tIns="0" bIns="0" anchor="t">
            <a:spAutoFit/>
          </a:bodyPr>
          <a:p>
            <a:pPr algn="just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tabLst>
                <a:tab algn="l" pos="0"/>
              </a:tabLst>
            </a:pPr>
            <a:r>
              <a:rPr b="0" lang="ru-RU" sz="2000" spc="-1" strike="noStrike">
                <a:solidFill>
                  <a:srgbClr val="ffffff"/>
                </a:solidFill>
                <a:latin typeface="Calibri"/>
              </a:rPr>
              <a:t>Питание должно быть 3 - 4 разовым, калорийным, богатым витаминами. Полезно употреблять в пищу шоколад, овощи, фрукты, рыбу, мясо,  творог, курага.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tabLst>
                <a:tab algn="l" pos="0"/>
              </a:tabLst>
            </a:pPr>
            <a:r>
              <a:rPr b="0" lang="ru-RU" sz="2000" spc="-1" strike="noStrike">
                <a:solidFill>
                  <a:srgbClr val="ffffff"/>
                </a:solidFill>
                <a:latin typeface="Calibri"/>
              </a:rPr>
              <a:t>Память улучшают: морковь, ананас, авокадо.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tabLst>
                <a:tab algn="l" pos="0"/>
              </a:tabLst>
            </a:pPr>
            <a:r>
              <a:rPr b="0" lang="ru-RU" sz="2000" spc="-1" strike="noStrike">
                <a:solidFill>
                  <a:srgbClr val="ffffff"/>
                </a:solidFill>
                <a:latin typeface="Calibri"/>
              </a:rPr>
              <a:t>Внимание улучшают: креветки, лук репчатый, орехи.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tabLst>
                <a:tab algn="l" pos="0"/>
              </a:tabLst>
            </a:pPr>
            <a:r>
              <a:rPr b="0" lang="ru-RU" sz="2000" spc="-1" strike="noStrike">
                <a:solidFill>
                  <a:srgbClr val="ffffff"/>
                </a:solidFill>
                <a:latin typeface="Calibri"/>
              </a:rPr>
              <a:t>На эмоции влияют: паприка, клубника, банан.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tabLst>
                <a:tab algn="l" pos="0"/>
              </a:tabLst>
            </a:pPr>
            <a:r>
              <a:rPr b="1" lang="ru-RU" sz="2800" spc="-1" strike="noStrike">
                <a:solidFill>
                  <a:srgbClr val="c00000"/>
                </a:solidFill>
                <a:latin typeface="Oswald Light"/>
              </a:rPr>
              <a:t>Много воды!!!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86" name="Picture 2" descr=""/>
          <p:cNvPicPr/>
          <p:nvPr/>
        </p:nvPicPr>
        <p:blipFill>
          <a:blip r:embed="rId1"/>
          <a:stretch/>
        </p:blipFill>
        <p:spPr>
          <a:xfrm>
            <a:off x="2618640" y="4878720"/>
            <a:ext cx="1159920" cy="1159920"/>
          </a:xfrm>
          <a:prstGeom prst="rect">
            <a:avLst/>
          </a:prstGeom>
          <a:ln w="0">
            <a:noFill/>
          </a:ln>
        </p:spPr>
      </p:pic>
      <p:pic>
        <p:nvPicPr>
          <p:cNvPr id="687" name="Picture 8" descr=""/>
          <p:cNvPicPr/>
          <p:nvPr/>
        </p:nvPicPr>
        <p:blipFill>
          <a:blip r:embed="rId2"/>
          <a:stretch/>
        </p:blipFill>
        <p:spPr>
          <a:xfrm flipH="1">
            <a:off x="8655480" y="5239440"/>
            <a:ext cx="1089360" cy="1089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9d9d9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1291400" cy="715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en-US" sz="3730" spc="-1" strike="noStrike">
                <a:solidFill>
                  <a:srgbClr val="595959"/>
                </a:solidFill>
                <a:latin typeface="Calibri"/>
              </a:rPr>
              <a:t> </a:t>
            </a:r>
            <a:r>
              <a:rPr b="0" lang="ru-RU" sz="3730" spc="-1" strike="noStrike">
                <a:solidFill>
                  <a:srgbClr val="595959"/>
                </a:solidFill>
                <a:latin typeface="Calibri"/>
              </a:rPr>
              <a:t>Способы снятия</a:t>
            </a:r>
            <a:r>
              <a:rPr b="0" lang="ru-RU" sz="3800" spc="-1" strike="noStrike">
                <a:solidFill>
                  <a:srgbClr val="595959"/>
                </a:solidFill>
                <a:latin typeface="Calibri"/>
              </a:rPr>
              <a:t> нервно-психического напряжения</a:t>
            </a:r>
            <a:endParaRPr b="0" lang="ru-RU" sz="3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9" name="Freeform 9"/>
          <p:cNvSpPr/>
          <p:nvPr/>
        </p:nvSpPr>
        <p:spPr>
          <a:xfrm>
            <a:off x="2282760" y="2408400"/>
            <a:ext cx="1076040" cy="1076040"/>
          </a:xfrm>
          <a:custGeom>
            <a:avLst/>
            <a:gdLst>
              <a:gd name="textAreaLeft" fmla="*/ 0 w 1076040"/>
              <a:gd name="textAreaRight" fmla="*/ 1076400 w 1076040"/>
              <a:gd name="textAreaTop" fmla="*/ 0 h 1076040"/>
              <a:gd name="textAreaBottom" fmla="*/ 1076400 h 1076040"/>
            </a:gdLst>
            <a:ahLst/>
            <a:rect l="textAreaLeft" t="textAreaTop" r="textAreaRight" b="textAreaBottom"/>
            <a:pathLst>
              <a:path w="344" h="344">
                <a:moveTo>
                  <a:pt x="343" y="153"/>
                </a:moveTo>
                <a:cubicBezTo>
                  <a:pt x="342" y="148"/>
                  <a:pt x="337" y="144"/>
                  <a:pt x="332" y="144"/>
                </a:cubicBezTo>
                <a:cubicBezTo>
                  <a:pt x="316" y="144"/>
                  <a:pt x="302" y="135"/>
                  <a:pt x="296" y="121"/>
                </a:cubicBezTo>
                <a:cubicBezTo>
                  <a:pt x="290" y="106"/>
                  <a:pt x="294" y="89"/>
                  <a:pt x="306" y="78"/>
                </a:cubicBezTo>
                <a:cubicBezTo>
                  <a:pt x="309" y="75"/>
                  <a:pt x="310" y="69"/>
                  <a:pt x="307" y="65"/>
                </a:cubicBezTo>
                <a:cubicBezTo>
                  <a:pt x="299" y="55"/>
                  <a:pt x="290" y="46"/>
                  <a:pt x="280" y="38"/>
                </a:cubicBezTo>
                <a:cubicBezTo>
                  <a:pt x="276" y="35"/>
                  <a:pt x="270" y="35"/>
                  <a:pt x="267" y="39"/>
                </a:cubicBezTo>
                <a:cubicBezTo>
                  <a:pt x="256" y="50"/>
                  <a:pt x="238" y="55"/>
                  <a:pt x="224" y="49"/>
                </a:cubicBezTo>
                <a:cubicBezTo>
                  <a:pt x="209" y="42"/>
                  <a:pt x="200" y="27"/>
                  <a:pt x="200" y="11"/>
                </a:cubicBezTo>
                <a:cubicBezTo>
                  <a:pt x="201" y="6"/>
                  <a:pt x="197" y="2"/>
                  <a:pt x="192" y="1"/>
                </a:cubicBezTo>
                <a:cubicBezTo>
                  <a:pt x="179" y="0"/>
                  <a:pt x="166" y="0"/>
                  <a:pt x="153" y="1"/>
                </a:cubicBezTo>
                <a:cubicBezTo>
                  <a:pt x="148" y="2"/>
                  <a:pt x="145" y="6"/>
                  <a:pt x="145" y="11"/>
                </a:cubicBezTo>
                <a:cubicBezTo>
                  <a:pt x="145" y="27"/>
                  <a:pt x="136" y="42"/>
                  <a:pt x="121" y="48"/>
                </a:cubicBezTo>
                <a:cubicBezTo>
                  <a:pt x="107" y="53"/>
                  <a:pt x="89" y="49"/>
                  <a:pt x="79" y="38"/>
                </a:cubicBezTo>
                <a:cubicBezTo>
                  <a:pt x="75" y="34"/>
                  <a:pt x="70" y="34"/>
                  <a:pt x="66" y="37"/>
                </a:cubicBezTo>
                <a:cubicBezTo>
                  <a:pt x="56" y="45"/>
                  <a:pt x="46" y="54"/>
                  <a:pt x="38" y="64"/>
                </a:cubicBezTo>
                <a:cubicBezTo>
                  <a:pt x="35" y="68"/>
                  <a:pt x="35" y="74"/>
                  <a:pt x="39" y="77"/>
                </a:cubicBezTo>
                <a:cubicBezTo>
                  <a:pt x="51" y="88"/>
                  <a:pt x="55" y="106"/>
                  <a:pt x="49" y="120"/>
                </a:cubicBezTo>
                <a:cubicBezTo>
                  <a:pt x="43" y="134"/>
                  <a:pt x="28" y="144"/>
                  <a:pt x="11" y="144"/>
                </a:cubicBezTo>
                <a:cubicBezTo>
                  <a:pt x="6" y="143"/>
                  <a:pt x="2" y="147"/>
                  <a:pt x="1" y="152"/>
                </a:cubicBezTo>
                <a:cubicBezTo>
                  <a:pt x="0" y="165"/>
                  <a:pt x="0" y="178"/>
                  <a:pt x="1" y="191"/>
                </a:cubicBezTo>
                <a:cubicBezTo>
                  <a:pt x="2" y="196"/>
                  <a:pt x="8" y="200"/>
                  <a:pt x="13" y="200"/>
                </a:cubicBezTo>
                <a:cubicBezTo>
                  <a:pt x="27" y="199"/>
                  <a:pt x="42" y="208"/>
                  <a:pt x="48" y="223"/>
                </a:cubicBezTo>
                <a:cubicBezTo>
                  <a:pt x="54" y="238"/>
                  <a:pt x="50" y="255"/>
                  <a:pt x="38" y="266"/>
                </a:cubicBezTo>
                <a:cubicBezTo>
                  <a:pt x="35" y="269"/>
                  <a:pt x="34" y="275"/>
                  <a:pt x="37" y="279"/>
                </a:cubicBezTo>
                <a:cubicBezTo>
                  <a:pt x="45" y="289"/>
                  <a:pt x="54" y="298"/>
                  <a:pt x="64" y="306"/>
                </a:cubicBezTo>
                <a:cubicBezTo>
                  <a:pt x="68" y="309"/>
                  <a:pt x="74" y="309"/>
                  <a:pt x="77" y="305"/>
                </a:cubicBezTo>
                <a:cubicBezTo>
                  <a:pt x="88" y="294"/>
                  <a:pt x="106" y="289"/>
                  <a:pt x="120" y="295"/>
                </a:cubicBezTo>
                <a:cubicBezTo>
                  <a:pt x="135" y="302"/>
                  <a:pt x="144" y="317"/>
                  <a:pt x="144" y="333"/>
                </a:cubicBezTo>
                <a:cubicBezTo>
                  <a:pt x="143" y="338"/>
                  <a:pt x="147" y="342"/>
                  <a:pt x="152" y="343"/>
                </a:cubicBezTo>
                <a:cubicBezTo>
                  <a:pt x="159" y="343"/>
                  <a:pt x="165" y="344"/>
                  <a:pt x="172" y="344"/>
                </a:cubicBezTo>
                <a:cubicBezTo>
                  <a:pt x="178" y="344"/>
                  <a:pt x="184" y="344"/>
                  <a:pt x="191" y="343"/>
                </a:cubicBezTo>
                <a:cubicBezTo>
                  <a:pt x="196" y="342"/>
                  <a:pt x="199" y="338"/>
                  <a:pt x="199" y="333"/>
                </a:cubicBezTo>
                <a:cubicBezTo>
                  <a:pt x="199" y="317"/>
                  <a:pt x="208" y="302"/>
                  <a:pt x="223" y="296"/>
                </a:cubicBezTo>
                <a:cubicBezTo>
                  <a:pt x="237" y="291"/>
                  <a:pt x="255" y="295"/>
                  <a:pt x="265" y="306"/>
                </a:cubicBezTo>
                <a:cubicBezTo>
                  <a:pt x="269" y="310"/>
                  <a:pt x="274" y="310"/>
                  <a:pt x="278" y="307"/>
                </a:cubicBezTo>
                <a:cubicBezTo>
                  <a:pt x="289" y="299"/>
                  <a:pt x="298" y="290"/>
                  <a:pt x="306" y="280"/>
                </a:cubicBezTo>
                <a:cubicBezTo>
                  <a:pt x="309" y="276"/>
                  <a:pt x="309" y="270"/>
                  <a:pt x="305" y="267"/>
                </a:cubicBezTo>
                <a:cubicBezTo>
                  <a:pt x="293" y="256"/>
                  <a:pt x="289" y="238"/>
                  <a:pt x="295" y="224"/>
                </a:cubicBezTo>
                <a:cubicBezTo>
                  <a:pt x="301" y="210"/>
                  <a:pt x="315" y="200"/>
                  <a:pt x="331" y="200"/>
                </a:cubicBezTo>
                <a:cubicBezTo>
                  <a:pt x="333" y="200"/>
                  <a:pt x="333" y="200"/>
                  <a:pt x="333" y="200"/>
                </a:cubicBezTo>
                <a:cubicBezTo>
                  <a:pt x="338" y="201"/>
                  <a:pt x="342" y="197"/>
                  <a:pt x="343" y="192"/>
                </a:cubicBezTo>
                <a:cubicBezTo>
                  <a:pt x="344" y="179"/>
                  <a:pt x="344" y="166"/>
                  <a:pt x="343" y="153"/>
                </a:cubicBezTo>
                <a:close/>
                <a:moveTo>
                  <a:pt x="172" y="230"/>
                </a:moveTo>
                <a:cubicBezTo>
                  <a:pt x="141" y="230"/>
                  <a:pt x="115" y="204"/>
                  <a:pt x="115" y="172"/>
                </a:cubicBezTo>
                <a:cubicBezTo>
                  <a:pt x="115" y="141"/>
                  <a:pt x="141" y="115"/>
                  <a:pt x="172" y="115"/>
                </a:cubicBezTo>
                <a:cubicBezTo>
                  <a:pt x="204" y="115"/>
                  <a:pt x="230" y="141"/>
                  <a:pt x="230" y="172"/>
                </a:cubicBezTo>
                <a:cubicBezTo>
                  <a:pt x="230" y="204"/>
                  <a:pt x="204" y="230"/>
                  <a:pt x="172" y="230"/>
                </a:cubicBezTo>
                <a:close/>
                <a:moveTo>
                  <a:pt x="172" y="230"/>
                </a:moveTo>
                <a:cubicBezTo>
                  <a:pt x="172" y="230"/>
                  <a:pt x="172" y="230"/>
                  <a:pt x="172" y="230"/>
                </a:cubicBezTo>
              </a:path>
            </a:pathLst>
          </a:cu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0" name="Freeform 10"/>
          <p:cNvSpPr/>
          <p:nvPr/>
        </p:nvSpPr>
        <p:spPr>
          <a:xfrm>
            <a:off x="4450680" y="2342520"/>
            <a:ext cx="1076040" cy="1076040"/>
          </a:xfrm>
          <a:custGeom>
            <a:avLst/>
            <a:gdLst>
              <a:gd name="textAreaLeft" fmla="*/ 0 w 1076040"/>
              <a:gd name="textAreaRight" fmla="*/ 1076400 w 1076040"/>
              <a:gd name="textAreaTop" fmla="*/ 0 h 1076040"/>
              <a:gd name="textAreaBottom" fmla="*/ 1076400 h 1076040"/>
            </a:gdLst>
            <a:ahLst/>
            <a:rect l="textAreaLeft" t="textAreaTop" r="textAreaRight" b="textAreaBottom"/>
            <a:pathLst>
              <a:path w="344" h="344">
                <a:moveTo>
                  <a:pt x="343" y="153"/>
                </a:moveTo>
                <a:cubicBezTo>
                  <a:pt x="342" y="148"/>
                  <a:pt x="337" y="144"/>
                  <a:pt x="332" y="144"/>
                </a:cubicBezTo>
                <a:cubicBezTo>
                  <a:pt x="316" y="144"/>
                  <a:pt x="302" y="135"/>
                  <a:pt x="296" y="121"/>
                </a:cubicBezTo>
                <a:cubicBezTo>
                  <a:pt x="290" y="106"/>
                  <a:pt x="294" y="89"/>
                  <a:pt x="306" y="78"/>
                </a:cubicBezTo>
                <a:cubicBezTo>
                  <a:pt x="309" y="75"/>
                  <a:pt x="310" y="69"/>
                  <a:pt x="307" y="65"/>
                </a:cubicBezTo>
                <a:cubicBezTo>
                  <a:pt x="299" y="55"/>
                  <a:pt x="290" y="46"/>
                  <a:pt x="280" y="38"/>
                </a:cubicBezTo>
                <a:cubicBezTo>
                  <a:pt x="276" y="35"/>
                  <a:pt x="270" y="35"/>
                  <a:pt x="267" y="39"/>
                </a:cubicBezTo>
                <a:cubicBezTo>
                  <a:pt x="256" y="50"/>
                  <a:pt x="238" y="55"/>
                  <a:pt x="224" y="49"/>
                </a:cubicBezTo>
                <a:cubicBezTo>
                  <a:pt x="209" y="42"/>
                  <a:pt x="200" y="27"/>
                  <a:pt x="200" y="11"/>
                </a:cubicBezTo>
                <a:cubicBezTo>
                  <a:pt x="201" y="6"/>
                  <a:pt x="197" y="2"/>
                  <a:pt x="192" y="1"/>
                </a:cubicBezTo>
                <a:cubicBezTo>
                  <a:pt x="179" y="0"/>
                  <a:pt x="166" y="0"/>
                  <a:pt x="153" y="1"/>
                </a:cubicBezTo>
                <a:cubicBezTo>
                  <a:pt x="148" y="2"/>
                  <a:pt x="145" y="6"/>
                  <a:pt x="145" y="11"/>
                </a:cubicBezTo>
                <a:cubicBezTo>
                  <a:pt x="145" y="27"/>
                  <a:pt x="136" y="42"/>
                  <a:pt x="121" y="48"/>
                </a:cubicBezTo>
                <a:cubicBezTo>
                  <a:pt x="107" y="53"/>
                  <a:pt x="89" y="49"/>
                  <a:pt x="79" y="38"/>
                </a:cubicBezTo>
                <a:cubicBezTo>
                  <a:pt x="75" y="34"/>
                  <a:pt x="70" y="34"/>
                  <a:pt x="66" y="37"/>
                </a:cubicBezTo>
                <a:cubicBezTo>
                  <a:pt x="56" y="45"/>
                  <a:pt x="46" y="54"/>
                  <a:pt x="38" y="64"/>
                </a:cubicBezTo>
                <a:cubicBezTo>
                  <a:pt x="35" y="68"/>
                  <a:pt x="35" y="74"/>
                  <a:pt x="39" y="77"/>
                </a:cubicBezTo>
                <a:cubicBezTo>
                  <a:pt x="51" y="88"/>
                  <a:pt x="55" y="106"/>
                  <a:pt x="49" y="120"/>
                </a:cubicBezTo>
                <a:cubicBezTo>
                  <a:pt x="43" y="134"/>
                  <a:pt x="28" y="144"/>
                  <a:pt x="11" y="144"/>
                </a:cubicBezTo>
                <a:cubicBezTo>
                  <a:pt x="6" y="143"/>
                  <a:pt x="2" y="147"/>
                  <a:pt x="1" y="152"/>
                </a:cubicBezTo>
                <a:cubicBezTo>
                  <a:pt x="0" y="165"/>
                  <a:pt x="0" y="178"/>
                  <a:pt x="1" y="191"/>
                </a:cubicBezTo>
                <a:cubicBezTo>
                  <a:pt x="2" y="196"/>
                  <a:pt x="8" y="200"/>
                  <a:pt x="13" y="200"/>
                </a:cubicBezTo>
                <a:cubicBezTo>
                  <a:pt x="27" y="199"/>
                  <a:pt x="42" y="208"/>
                  <a:pt x="48" y="223"/>
                </a:cubicBezTo>
                <a:cubicBezTo>
                  <a:pt x="54" y="238"/>
                  <a:pt x="50" y="255"/>
                  <a:pt x="38" y="266"/>
                </a:cubicBezTo>
                <a:cubicBezTo>
                  <a:pt x="35" y="269"/>
                  <a:pt x="34" y="275"/>
                  <a:pt x="37" y="279"/>
                </a:cubicBezTo>
                <a:cubicBezTo>
                  <a:pt x="45" y="289"/>
                  <a:pt x="54" y="298"/>
                  <a:pt x="64" y="306"/>
                </a:cubicBezTo>
                <a:cubicBezTo>
                  <a:pt x="68" y="309"/>
                  <a:pt x="74" y="309"/>
                  <a:pt x="77" y="305"/>
                </a:cubicBezTo>
                <a:cubicBezTo>
                  <a:pt x="88" y="294"/>
                  <a:pt x="106" y="289"/>
                  <a:pt x="120" y="295"/>
                </a:cubicBezTo>
                <a:cubicBezTo>
                  <a:pt x="135" y="302"/>
                  <a:pt x="144" y="317"/>
                  <a:pt x="144" y="333"/>
                </a:cubicBezTo>
                <a:cubicBezTo>
                  <a:pt x="143" y="338"/>
                  <a:pt x="147" y="342"/>
                  <a:pt x="152" y="343"/>
                </a:cubicBezTo>
                <a:cubicBezTo>
                  <a:pt x="159" y="343"/>
                  <a:pt x="165" y="344"/>
                  <a:pt x="172" y="344"/>
                </a:cubicBezTo>
                <a:cubicBezTo>
                  <a:pt x="178" y="344"/>
                  <a:pt x="184" y="344"/>
                  <a:pt x="191" y="343"/>
                </a:cubicBezTo>
                <a:cubicBezTo>
                  <a:pt x="196" y="342"/>
                  <a:pt x="199" y="338"/>
                  <a:pt x="199" y="333"/>
                </a:cubicBezTo>
                <a:cubicBezTo>
                  <a:pt x="199" y="317"/>
                  <a:pt x="208" y="302"/>
                  <a:pt x="223" y="296"/>
                </a:cubicBezTo>
                <a:cubicBezTo>
                  <a:pt x="237" y="291"/>
                  <a:pt x="255" y="295"/>
                  <a:pt x="265" y="306"/>
                </a:cubicBezTo>
                <a:cubicBezTo>
                  <a:pt x="269" y="310"/>
                  <a:pt x="274" y="310"/>
                  <a:pt x="278" y="307"/>
                </a:cubicBezTo>
                <a:cubicBezTo>
                  <a:pt x="289" y="299"/>
                  <a:pt x="298" y="290"/>
                  <a:pt x="306" y="280"/>
                </a:cubicBezTo>
                <a:cubicBezTo>
                  <a:pt x="309" y="276"/>
                  <a:pt x="309" y="270"/>
                  <a:pt x="305" y="267"/>
                </a:cubicBezTo>
                <a:cubicBezTo>
                  <a:pt x="293" y="256"/>
                  <a:pt x="289" y="238"/>
                  <a:pt x="295" y="224"/>
                </a:cubicBezTo>
                <a:cubicBezTo>
                  <a:pt x="301" y="210"/>
                  <a:pt x="315" y="200"/>
                  <a:pt x="331" y="200"/>
                </a:cubicBezTo>
                <a:cubicBezTo>
                  <a:pt x="333" y="200"/>
                  <a:pt x="333" y="200"/>
                  <a:pt x="333" y="200"/>
                </a:cubicBezTo>
                <a:cubicBezTo>
                  <a:pt x="338" y="201"/>
                  <a:pt x="342" y="197"/>
                  <a:pt x="343" y="192"/>
                </a:cubicBezTo>
                <a:cubicBezTo>
                  <a:pt x="344" y="179"/>
                  <a:pt x="344" y="166"/>
                  <a:pt x="343" y="153"/>
                </a:cubicBezTo>
                <a:close/>
                <a:moveTo>
                  <a:pt x="172" y="230"/>
                </a:moveTo>
                <a:cubicBezTo>
                  <a:pt x="141" y="230"/>
                  <a:pt x="115" y="204"/>
                  <a:pt x="115" y="172"/>
                </a:cubicBezTo>
                <a:cubicBezTo>
                  <a:pt x="115" y="141"/>
                  <a:pt x="141" y="115"/>
                  <a:pt x="172" y="115"/>
                </a:cubicBezTo>
                <a:cubicBezTo>
                  <a:pt x="204" y="115"/>
                  <a:pt x="230" y="141"/>
                  <a:pt x="230" y="172"/>
                </a:cubicBezTo>
                <a:cubicBezTo>
                  <a:pt x="230" y="204"/>
                  <a:pt x="204" y="230"/>
                  <a:pt x="172" y="230"/>
                </a:cubicBezTo>
                <a:close/>
                <a:moveTo>
                  <a:pt x="172" y="230"/>
                </a:moveTo>
                <a:cubicBezTo>
                  <a:pt x="172" y="230"/>
                  <a:pt x="172" y="230"/>
                  <a:pt x="172" y="230"/>
                </a:cubicBezTo>
              </a:path>
            </a:pathLst>
          </a:cu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1" name="Freeform 11"/>
          <p:cNvSpPr/>
          <p:nvPr/>
        </p:nvSpPr>
        <p:spPr>
          <a:xfrm>
            <a:off x="7777800" y="3297240"/>
            <a:ext cx="1076040" cy="1076040"/>
          </a:xfrm>
          <a:custGeom>
            <a:avLst/>
            <a:gdLst>
              <a:gd name="textAreaLeft" fmla="*/ 0 w 1076040"/>
              <a:gd name="textAreaRight" fmla="*/ 1076400 w 1076040"/>
              <a:gd name="textAreaTop" fmla="*/ 0 h 1076040"/>
              <a:gd name="textAreaBottom" fmla="*/ 1076400 h 1076040"/>
            </a:gdLst>
            <a:ahLst/>
            <a:rect l="textAreaLeft" t="textAreaTop" r="textAreaRight" b="textAreaBottom"/>
            <a:pathLst>
              <a:path w="344" h="344">
                <a:moveTo>
                  <a:pt x="343" y="153"/>
                </a:moveTo>
                <a:cubicBezTo>
                  <a:pt x="342" y="148"/>
                  <a:pt x="337" y="144"/>
                  <a:pt x="332" y="144"/>
                </a:cubicBezTo>
                <a:cubicBezTo>
                  <a:pt x="316" y="144"/>
                  <a:pt x="302" y="135"/>
                  <a:pt x="296" y="121"/>
                </a:cubicBezTo>
                <a:cubicBezTo>
                  <a:pt x="290" y="106"/>
                  <a:pt x="294" y="89"/>
                  <a:pt x="306" y="78"/>
                </a:cubicBezTo>
                <a:cubicBezTo>
                  <a:pt x="309" y="75"/>
                  <a:pt x="310" y="69"/>
                  <a:pt x="307" y="65"/>
                </a:cubicBezTo>
                <a:cubicBezTo>
                  <a:pt x="299" y="55"/>
                  <a:pt x="290" y="46"/>
                  <a:pt x="280" y="38"/>
                </a:cubicBezTo>
                <a:cubicBezTo>
                  <a:pt x="276" y="35"/>
                  <a:pt x="270" y="35"/>
                  <a:pt x="267" y="39"/>
                </a:cubicBezTo>
                <a:cubicBezTo>
                  <a:pt x="256" y="50"/>
                  <a:pt x="238" y="55"/>
                  <a:pt x="224" y="49"/>
                </a:cubicBezTo>
                <a:cubicBezTo>
                  <a:pt x="209" y="42"/>
                  <a:pt x="200" y="27"/>
                  <a:pt x="200" y="11"/>
                </a:cubicBezTo>
                <a:cubicBezTo>
                  <a:pt x="201" y="6"/>
                  <a:pt x="197" y="2"/>
                  <a:pt x="192" y="1"/>
                </a:cubicBezTo>
                <a:cubicBezTo>
                  <a:pt x="179" y="0"/>
                  <a:pt x="166" y="0"/>
                  <a:pt x="153" y="1"/>
                </a:cubicBezTo>
                <a:cubicBezTo>
                  <a:pt x="148" y="2"/>
                  <a:pt x="145" y="6"/>
                  <a:pt x="145" y="11"/>
                </a:cubicBezTo>
                <a:cubicBezTo>
                  <a:pt x="145" y="27"/>
                  <a:pt x="136" y="42"/>
                  <a:pt x="121" y="48"/>
                </a:cubicBezTo>
                <a:cubicBezTo>
                  <a:pt x="107" y="53"/>
                  <a:pt x="89" y="49"/>
                  <a:pt x="79" y="38"/>
                </a:cubicBezTo>
                <a:cubicBezTo>
                  <a:pt x="75" y="34"/>
                  <a:pt x="70" y="34"/>
                  <a:pt x="66" y="37"/>
                </a:cubicBezTo>
                <a:cubicBezTo>
                  <a:pt x="56" y="45"/>
                  <a:pt x="46" y="54"/>
                  <a:pt x="38" y="64"/>
                </a:cubicBezTo>
                <a:cubicBezTo>
                  <a:pt x="35" y="68"/>
                  <a:pt x="35" y="74"/>
                  <a:pt x="39" y="77"/>
                </a:cubicBezTo>
                <a:cubicBezTo>
                  <a:pt x="51" y="88"/>
                  <a:pt x="55" y="106"/>
                  <a:pt x="49" y="120"/>
                </a:cubicBezTo>
                <a:cubicBezTo>
                  <a:pt x="43" y="134"/>
                  <a:pt x="28" y="144"/>
                  <a:pt x="11" y="144"/>
                </a:cubicBezTo>
                <a:cubicBezTo>
                  <a:pt x="6" y="143"/>
                  <a:pt x="2" y="147"/>
                  <a:pt x="1" y="152"/>
                </a:cubicBezTo>
                <a:cubicBezTo>
                  <a:pt x="0" y="165"/>
                  <a:pt x="0" y="178"/>
                  <a:pt x="1" y="191"/>
                </a:cubicBezTo>
                <a:cubicBezTo>
                  <a:pt x="2" y="196"/>
                  <a:pt x="8" y="200"/>
                  <a:pt x="13" y="200"/>
                </a:cubicBezTo>
                <a:cubicBezTo>
                  <a:pt x="27" y="199"/>
                  <a:pt x="42" y="208"/>
                  <a:pt x="48" y="223"/>
                </a:cubicBezTo>
                <a:cubicBezTo>
                  <a:pt x="54" y="238"/>
                  <a:pt x="50" y="255"/>
                  <a:pt x="38" y="266"/>
                </a:cubicBezTo>
                <a:cubicBezTo>
                  <a:pt x="35" y="269"/>
                  <a:pt x="34" y="275"/>
                  <a:pt x="37" y="279"/>
                </a:cubicBezTo>
                <a:cubicBezTo>
                  <a:pt x="45" y="289"/>
                  <a:pt x="54" y="298"/>
                  <a:pt x="64" y="306"/>
                </a:cubicBezTo>
                <a:cubicBezTo>
                  <a:pt x="68" y="309"/>
                  <a:pt x="74" y="309"/>
                  <a:pt x="77" y="305"/>
                </a:cubicBezTo>
                <a:cubicBezTo>
                  <a:pt x="88" y="294"/>
                  <a:pt x="106" y="289"/>
                  <a:pt x="120" y="295"/>
                </a:cubicBezTo>
                <a:cubicBezTo>
                  <a:pt x="135" y="302"/>
                  <a:pt x="144" y="317"/>
                  <a:pt x="144" y="333"/>
                </a:cubicBezTo>
                <a:cubicBezTo>
                  <a:pt x="143" y="338"/>
                  <a:pt x="147" y="342"/>
                  <a:pt x="152" y="343"/>
                </a:cubicBezTo>
                <a:cubicBezTo>
                  <a:pt x="159" y="343"/>
                  <a:pt x="165" y="344"/>
                  <a:pt x="172" y="344"/>
                </a:cubicBezTo>
                <a:cubicBezTo>
                  <a:pt x="178" y="344"/>
                  <a:pt x="184" y="344"/>
                  <a:pt x="191" y="343"/>
                </a:cubicBezTo>
                <a:cubicBezTo>
                  <a:pt x="196" y="342"/>
                  <a:pt x="199" y="338"/>
                  <a:pt x="199" y="333"/>
                </a:cubicBezTo>
                <a:cubicBezTo>
                  <a:pt x="199" y="317"/>
                  <a:pt x="208" y="302"/>
                  <a:pt x="223" y="296"/>
                </a:cubicBezTo>
                <a:cubicBezTo>
                  <a:pt x="237" y="291"/>
                  <a:pt x="255" y="295"/>
                  <a:pt x="265" y="306"/>
                </a:cubicBezTo>
                <a:cubicBezTo>
                  <a:pt x="269" y="310"/>
                  <a:pt x="274" y="310"/>
                  <a:pt x="278" y="307"/>
                </a:cubicBezTo>
                <a:cubicBezTo>
                  <a:pt x="289" y="299"/>
                  <a:pt x="298" y="290"/>
                  <a:pt x="306" y="280"/>
                </a:cubicBezTo>
                <a:cubicBezTo>
                  <a:pt x="309" y="276"/>
                  <a:pt x="309" y="270"/>
                  <a:pt x="305" y="267"/>
                </a:cubicBezTo>
                <a:cubicBezTo>
                  <a:pt x="293" y="256"/>
                  <a:pt x="289" y="238"/>
                  <a:pt x="295" y="224"/>
                </a:cubicBezTo>
                <a:cubicBezTo>
                  <a:pt x="301" y="210"/>
                  <a:pt x="315" y="200"/>
                  <a:pt x="331" y="200"/>
                </a:cubicBezTo>
                <a:cubicBezTo>
                  <a:pt x="333" y="200"/>
                  <a:pt x="333" y="200"/>
                  <a:pt x="333" y="200"/>
                </a:cubicBezTo>
                <a:cubicBezTo>
                  <a:pt x="338" y="201"/>
                  <a:pt x="342" y="197"/>
                  <a:pt x="343" y="192"/>
                </a:cubicBezTo>
                <a:cubicBezTo>
                  <a:pt x="344" y="179"/>
                  <a:pt x="344" y="166"/>
                  <a:pt x="343" y="153"/>
                </a:cubicBezTo>
                <a:close/>
                <a:moveTo>
                  <a:pt x="172" y="230"/>
                </a:moveTo>
                <a:cubicBezTo>
                  <a:pt x="141" y="230"/>
                  <a:pt x="115" y="204"/>
                  <a:pt x="115" y="172"/>
                </a:cubicBezTo>
                <a:cubicBezTo>
                  <a:pt x="115" y="141"/>
                  <a:pt x="141" y="115"/>
                  <a:pt x="172" y="115"/>
                </a:cubicBezTo>
                <a:cubicBezTo>
                  <a:pt x="204" y="115"/>
                  <a:pt x="230" y="141"/>
                  <a:pt x="230" y="172"/>
                </a:cubicBezTo>
                <a:cubicBezTo>
                  <a:pt x="230" y="204"/>
                  <a:pt x="204" y="230"/>
                  <a:pt x="172" y="230"/>
                </a:cubicBezTo>
                <a:close/>
                <a:moveTo>
                  <a:pt x="172" y="230"/>
                </a:moveTo>
                <a:cubicBezTo>
                  <a:pt x="172" y="230"/>
                  <a:pt x="172" y="230"/>
                  <a:pt x="172" y="230"/>
                </a:cubicBezTo>
              </a:path>
            </a:pathLst>
          </a:cu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2" name="Freeform 12"/>
          <p:cNvSpPr/>
          <p:nvPr/>
        </p:nvSpPr>
        <p:spPr>
          <a:xfrm>
            <a:off x="988920" y="2882880"/>
            <a:ext cx="1550520" cy="1552320"/>
          </a:xfrm>
          <a:custGeom>
            <a:avLst/>
            <a:gdLst>
              <a:gd name="textAreaLeft" fmla="*/ 0 w 1550520"/>
              <a:gd name="textAreaRight" fmla="*/ 1550880 w 1550520"/>
              <a:gd name="textAreaTop" fmla="*/ 0 h 1552320"/>
              <a:gd name="textAreaBottom" fmla="*/ 1552680 h 1552320"/>
            </a:gdLst>
            <a:ahLst/>
            <a:rect l="textAreaLeft" t="textAreaTop" r="textAreaRight" b="textAreaBottom"/>
            <a:pathLst>
              <a:path w="496" h="496">
                <a:moveTo>
                  <a:pt x="494" y="221"/>
                </a:moveTo>
                <a:cubicBezTo>
                  <a:pt x="493" y="214"/>
                  <a:pt x="485" y="208"/>
                  <a:pt x="478" y="208"/>
                </a:cubicBezTo>
                <a:cubicBezTo>
                  <a:pt x="456" y="208"/>
                  <a:pt x="435" y="195"/>
                  <a:pt x="427" y="174"/>
                </a:cubicBezTo>
                <a:cubicBezTo>
                  <a:pt x="418" y="153"/>
                  <a:pt x="424" y="129"/>
                  <a:pt x="441" y="113"/>
                </a:cubicBezTo>
                <a:cubicBezTo>
                  <a:pt x="446" y="108"/>
                  <a:pt x="447" y="100"/>
                  <a:pt x="442" y="94"/>
                </a:cubicBezTo>
                <a:cubicBezTo>
                  <a:pt x="431" y="80"/>
                  <a:pt x="418" y="66"/>
                  <a:pt x="403" y="55"/>
                </a:cubicBezTo>
                <a:cubicBezTo>
                  <a:pt x="397" y="50"/>
                  <a:pt x="389" y="51"/>
                  <a:pt x="384" y="56"/>
                </a:cubicBezTo>
                <a:cubicBezTo>
                  <a:pt x="369" y="73"/>
                  <a:pt x="343" y="79"/>
                  <a:pt x="322" y="70"/>
                </a:cubicBezTo>
                <a:cubicBezTo>
                  <a:pt x="301" y="61"/>
                  <a:pt x="288" y="40"/>
                  <a:pt x="289" y="16"/>
                </a:cubicBezTo>
                <a:cubicBezTo>
                  <a:pt x="289" y="9"/>
                  <a:pt x="284" y="3"/>
                  <a:pt x="277" y="2"/>
                </a:cubicBezTo>
                <a:cubicBezTo>
                  <a:pt x="258" y="0"/>
                  <a:pt x="240" y="0"/>
                  <a:pt x="221" y="2"/>
                </a:cubicBezTo>
                <a:cubicBezTo>
                  <a:pt x="214" y="3"/>
                  <a:pt x="209" y="9"/>
                  <a:pt x="209" y="16"/>
                </a:cubicBezTo>
                <a:cubicBezTo>
                  <a:pt x="210" y="39"/>
                  <a:pt x="196" y="60"/>
                  <a:pt x="175" y="69"/>
                </a:cubicBezTo>
                <a:cubicBezTo>
                  <a:pt x="155" y="77"/>
                  <a:pt x="128" y="71"/>
                  <a:pt x="114" y="55"/>
                </a:cubicBezTo>
                <a:cubicBezTo>
                  <a:pt x="109" y="50"/>
                  <a:pt x="101" y="49"/>
                  <a:pt x="95" y="53"/>
                </a:cubicBezTo>
                <a:cubicBezTo>
                  <a:pt x="80" y="65"/>
                  <a:pt x="67" y="78"/>
                  <a:pt x="55" y="93"/>
                </a:cubicBezTo>
                <a:cubicBezTo>
                  <a:pt x="50" y="99"/>
                  <a:pt x="51" y="107"/>
                  <a:pt x="56" y="112"/>
                </a:cubicBezTo>
                <a:cubicBezTo>
                  <a:pt x="74" y="127"/>
                  <a:pt x="79" y="152"/>
                  <a:pt x="70" y="174"/>
                </a:cubicBezTo>
                <a:cubicBezTo>
                  <a:pt x="62" y="194"/>
                  <a:pt x="40" y="207"/>
                  <a:pt x="16" y="207"/>
                </a:cubicBezTo>
                <a:cubicBezTo>
                  <a:pt x="8" y="207"/>
                  <a:pt x="3" y="212"/>
                  <a:pt x="2" y="219"/>
                </a:cubicBezTo>
                <a:cubicBezTo>
                  <a:pt x="0" y="238"/>
                  <a:pt x="0" y="257"/>
                  <a:pt x="2" y="276"/>
                </a:cubicBezTo>
                <a:cubicBezTo>
                  <a:pt x="3" y="283"/>
                  <a:pt x="11" y="288"/>
                  <a:pt x="18" y="288"/>
                </a:cubicBezTo>
                <a:cubicBezTo>
                  <a:pt x="40" y="287"/>
                  <a:pt x="60" y="301"/>
                  <a:pt x="69" y="322"/>
                </a:cubicBezTo>
                <a:cubicBezTo>
                  <a:pt x="78" y="343"/>
                  <a:pt x="72" y="367"/>
                  <a:pt x="55" y="383"/>
                </a:cubicBezTo>
                <a:cubicBezTo>
                  <a:pt x="50" y="388"/>
                  <a:pt x="49" y="396"/>
                  <a:pt x="54" y="402"/>
                </a:cubicBezTo>
                <a:cubicBezTo>
                  <a:pt x="65" y="416"/>
                  <a:pt x="78" y="430"/>
                  <a:pt x="93" y="441"/>
                </a:cubicBezTo>
                <a:cubicBezTo>
                  <a:pt x="99" y="446"/>
                  <a:pt x="107" y="445"/>
                  <a:pt x="112" y="440"/>
                </a:cubicBezTo>
                <a:cubicBezTo>
                  <a:pt x="127" y="423"/>
                  <a:pt x="153" y="417"/>
                  <a:pt x="173" y="426"/>
                </a:cubicBezTo>
                <a:cubicBezTo>
                  <a:pt x="195" y="435"/>
                  <a:pt x="208" y="456"/>
                  <a:pt x="207" y="480"/>
                </a:cubicBezTo>
                <a:cubicBezTo>
                  <a:pt x="207" y="487"/>
                  <a:pt x="212" y="493"/>
                  <a:pt x="219" y="494"/>
                </a:cubicBezTo>
                <a:cubicBezTo>
                  <a:pt x="229" y="495"/>
                  <a:pt x="238" y="496"/>
                  <a:pt x="248" y="496"/>
                </a:cubicBezTo>
                <a:cubicBezTo>
                  <a:pt x="257" y="496"/>
                  <a:pt x="266" y="495"/>
                  <a:pt x="275" y="494"/>
                </a:cubicBezTo>
                <a:cubicBezTo>
                  <a:pt x="282" y="493"/>
                  <a:pt x="287" y="487"/>
                  <a:pt x="287" y="480"/>
                </a:cubicBezTo>
                <a:cubicBezTo>
                  <a:pt x="286" y="457"/>
                  <a:pt x="300" y="436"/>
                  <a:pt x="321" y="427"/>
                </a:cubicBezTo>
                <a:cubicBezTo>
                  <a:pt x="341" y="419"/>
                  <a:pt x="368" y="425"/>
                  <a:pt x="382" y="441"/>
                </a:cubicBezTo>
                <a:cubicBezTo>
                  <a:pt x="387" y="447"/>
                  <a:pt x="395" y="447"/>
                  <a:pt x="401" y="443"/>
                </a:cubicBezTo>
                <a:cubicBezTo>
                  <a:pt x="416" y="431"/>
                  <a:pt x="429" y="418"/>
                  <a:pt x="441" y="403"/>
                </a:cubicBezTo>
                <a:cubicBezTo>
                  <a:pt x="446" y="397"/>
                  <a:pt x="445" y="389"/>
                  <a:pt x="440" y="384"/>
                </a:cubicBezTo>
                <a:cubicBezTo>
                  <a:pt x="422" y="369"/>
                  <a:pt x="417" y="344"/>
                  <a:pt x="426" y="323"/>
                </a:cubicBezTo>
                <a:cubicBezTo>
                  <a:pt x="434" y="302"/>
                  <a:pt x="455" y="289"/>
                  <a:pt x="477" y="289"/>
                </a:cubicBezTo>
                <a:cubicBezTo>
                  <a:pt x="480" y="289"/>
                  <a:pt x="480" y="289"/>
                  <a:pt x="480" y="289"/>
                </a:cubicBezTo>
                <a:cubicBezTo>
                  <a:pt x="487" y="290"/>
                  <a:pt x="493" y="284"/>
                  <a:pt x="494" y="277"/>
                </a:cubicBezTo>
                <a:cubicBezTo>
                  <a:pt x="496" y="258"/>
                  <a:pt x="496" y="239"/>
                  <a:pt x="494" y="221"/>
                </a:cubicBezTo>
                <a:close/>
                <a:moveTo>
                  <a:pt x="248" y="331"/>
                </a:moveTo>
                <a:cubicBezTo>
                  <a:pt x="203" y="331"/>
                  <a:pt x="166" y="294"/>
                  <a:pt x="166" y="249"/>
                </a:cubicBezTo>
                <a:cubicBezTo>
                  <a:pt x="166" y="203"/>
                  <a:pt x="203" y="166"/>
                  <a:pt x="248" y="166"/>
                </a:cubicBezTo>
                <a:cubicBezTo>
                  <a:pt x="294" y="166"/>
                  <a:pt x="331" y="203"/>
                  <a:pt x="331" y="249"/>
                </a:cubicBezTo>
                <a:cubicBezTo>
                  <a:pt x="331" y="294"/>
                  <a:pt x="294" y="331"/>
                  <a:pt x="248" y="331"/>
                </a:cubicBezTo>
                <a:close/>
                <a:moveTo>
                  <a:pt x="248" y="331"/>
                </a:moveTo>
                <a:cubicBezTo>
                  <a:pt x="248" y="331"/>
                  <a:pt x="248" y="331"/>
                  <a:pt x="248" y="331"/>
                </a:cubicBezTo>
              </a:path>
            </a:pathLst>
          </a:cu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3" name="Freeform 13"/>
          <p:cNvSpPr/>
          <p:nvPr/>
        </p:nvSpPr>
        <p:spPr>
          <a:xfrm>
            <a:off x="3122280" y="1491480"/>
            <a:ext cx="1549080" cy="1552320"/>
          </a:xfrm>
          <a:custGeom>
            <a:avLst/>
            <a:gdLst>
              <a:gd name="textAreaLeft" fmla="*/ 0 w 1549080"/>
              <a:gd name="textAreaRight" fmla="*/ 1549440 w 1549080"/>
              <a:gd name="textAreaTop" fmla="*/ 0 h 1552320"/>
              <a:gd name="textAreaBottom" fmla="*/ 1552680 h 1552320"/>
            </a:gdLst>
            <a:ahLst/>
            <a:rect l="textAreaLeft" t="textAreaTop" r="textAreaRight" b="textAreaBottom"/>
            <a:pathLst>
              <a:path w="496" h="496">
                <a:moveTo>
                  <a:pt x="494" y="221"/>
                </a:moveTo>
                <a:cubicBezTo>
                  <a:pt x="493" y="214"/>
                  <a:pt x="485" y="209"/>
                  <a:pt x="478" y="209"/>
                </a:cubicBezTo>
                <a:cubicBezTo>
                  <a:pt x="455" y="209"/>
                  <a:pt x="435" y="195"/>
                  <a:pt x="427" y="175"/>
                </a:cubicBezTo>
                <a:cubicBezTo>
                  <a:pt x="418" y="154"/>
                  <a:pt x="424" y="129"/>
                  <a:pt x="441" y="113"/>
                </a:cubicBezTo>
                <a:cubicBezTo>
                  <a:pt x="446" y="109"/>
                  <a:pt x="447" y="100"/>
                  <a:pt x="442" y="95"/>
                </a:cubicBezTo>
                <a:cubicBezTo>
                  <a:pt x="431" y="80"/>
                  <a:pt x="417" y="67"/>
                  <a:pt x="403" y="55"/>
                </a:cubicBezTo>
                <a:cubicBezTo>
                  <a:pt x="397" y="51"/>
                  <a:pt x="389" y="51"/>
                  <a:pt x="384" y="57"/>
                </a:cubicBezTo>
                <a:cubicBezTo>
                  <a:pt x="369" y="73"/>
                  <a:pt x="343" y="79"/>
                  <a:pt x="322" y="71"/>
                </a:cubicBezTo>
                <a:cubicBezTo>
                  <a:pt x="301" y="62"/>
                  <a:pt x="288" y="40"/>
                  <a:pt x="289" y="17"/>
                </a:cubicBezTo>
                <a:cubicBezTo>
                  <a:pt x="289" y="9"/>
                  <a:pt x="284" y="3"/>
                  <a:pt x="277" y="2"/>
                </a:cubicBezTo>
                <a:cubicBezTo>
                  <a:pt x="258" y="0"/>
                  <a:pt x="240" y="0"/>
                  <a:pt x="221" y="2"/>
                </a:cubicBezTo>
                <a:cubicBezTo>
                  <a:pt x="214" y="3"/>
                  <a:pt x="208" y="9"/>
                  <a:pt x="209" y="16"/>
                </a:cubicBezTo>
                <a:cubicBezTo>
                  <a:pt x="210" y="39"/>
                  <a:pt x="196" y="60"/>
                  <a:pt x="175" y="69"/>
                </a:cubicBezTo>
                <a:cubicBezTo>
                  <a:pt x="155" y="77"/>
                  <a:pt x="128" y="71"/>
                  <a:pt x="113" y="55"/>
                </a:cubicBezTo>
                <a:cubicBezTo>
                  <a:pt x="109" y="50"/>
                  <a:pt x="100" y="49"/>
                  <a:pt x="95" y="54"/>
                </a:cubicBezTo>
                <a:cubicBezTo>
                  <a:pt x="80" y="65"/>
                  <a:pt x="66" y="79"/>
                  <a:pt x="55" y="93"/>
                </a:cubicBezTo>
                <a:cubicBezTo>
                  <a:pt x="50" y="99"/>
                  <a:pt x="51" y="107"/>
                  <a:pt x="56" y="112"/>
                </a:cubicBezTo>
                <a:cubicBezTo>
                  <a:pt x="73" y="128"/>
                  <a:pt x="79" y="153"/>
                  <a:pt x="70" y="174"/>
                </a:cubicBezTo>
                <a:cubicBezTo>
                  <a:pt x="61" y="194"/>
                  <a:pt x="40" y="207"/>
                  <a:pt x="16" y="207"/>
                </a:cubicBezTo>
                <a:cubicBezTo>
                  <a:pt x="8" y="207"/>
                  <a:pt x="3" y="212"/>
                  <a:pt x="2" y="220"/>
                </a:cubicBezTo>
                <a:cubicBezTo>
                  <a:pt x="0" y="238"/>
                  <a:pt x="0" y="257"/>
                  <a:pt x="2" y="276"/>
                </a:cubicBezTo>
                <a:cubicBezTo>
                  <a:pt x="2" y="283"/>
                  <a:pt x="11" y="288"/>
                  <a:pt x="18" y="288"/>
                </a:cubicBezTo>
                <a:cubicBezTo>
                  <a:pt x="40" y="288"/>
                  <a:pt x="60" y="301"/>
                  <a:pt x="69" y="322"/>
                </a:cubicBezTo>
                <a:cubicBezTo>
                  <a:pt x="78" y="343"/>
                  <a:pt x="72" y="368"/>
                  <a:pt x="55" y="383"/>
                </a:cubicBezTo>
                <a:cubicBezTo>
                  <a:pt x="50" y="388"/>
                  <a:pt x="49" y="396"/>
                  <a:pt x="54" y="402"/>
                </a:cubicBezTo>
                <a:cubicBezTo>
                  <a:pt x="65" y="417"/>
                  <a:pt x="78" y="430"/>
                  <a:pt x="93" y="442"/>
                </a:cubicBezTo>
                <a:cubicBezTo>
                  <a:pt x="98" y="446"/>
                  <a:pt x="107" y="446"/>
                  <a:pt x="112" y="440"/>
                </a:cubicBezTo>
                <a:cubicBezTo>
                  <a:pt x="126" y="424"/>
                  <a:pt x="153" y="418"/>
                  <a:pt x="173" y="426"/>
                </a:cubicBezTo>
                <a:cubicBezTo>
                  <a:pt x="195" y="435"/>
                  <a:pt x="208" y="457"/>
                  <a:pt x="207" y="480"/>
                </a:cubicBezTo>
                <a:cubicBezTo>
                  <a:pt x="206" y="487"/>
                  <a:pt x="212" y="494"/>
                  <a:pt x="219" y="494"/>
                </a:cubicBezTo>
                <a:cubicBezTo>
                  <a:pt x="229" y="496"/>
                  <a:pt x="238" y="496"/>
                  <a:pt x="248" y="496"/>
                </a:cubicBezTo>
                <a:cubicBezTo>
                  <a:pt x="257" y="496"/>
                  <a:pt x="266" y="496"/>
                  <a:pt x="275" y="495"/>
                </a:cubicBezTo>
                <a:cubicBezTo>
                  <a:pt x="282" y="494"/>
                  <a:pt x="287" y="488"/>
                  <a:pt x="287" y="480"/>
                </a:cubicBezTo>
                <a:cubicBezTo>
                  <a:pt x="286" y="457"/>
                  <a:pt x="300" y="436"/>
                  <a:pt x="321" y="428"/>
                </a:cubicBezTo>
                <a:cubicBezTo>
                  <a:pt x="341" y="419"/>
                  <a:pt x="368" y="425"/>
                  <a:pt x="382" y="442"/>
                </a:cubicBezTo>
                <a:cubicBezTo>
                  <a:pt x="387" y="447"/>
                  <a:pt x="395" y="448"/>
                  <a:pt x="401" y="443"/>
                </a:cubicBezTo>
                <a:cubicBezTo>
                  <a:pt x="416" y="431"/>
                  <a:pt x="429" y="418"/>
                  <a:pt x="441" y="403"/>
                </a:cubicBezTo>
                <a:cubicBezTo>
                  <a:pt x="446" y="398"/>
                  <a:pt x="445" y="390"/>
                  <a:pt x="440" y="385"/>
                </a:cubicBezTo>
                <a:cubicBezTo>
                  <a:pt x="422" y="369"/>
                  <a:pt x="417" y="344"/>
                  <a:pt x="426" y="323"/>
                </a:cubicBezTo>
                <a:cubicBezTo>
                  <a:pt x="434" y="303"/>
                  <a:pt x="455" y="289"/>
                  <a:pt x="476" y="289"/>
                </a:cubicBezTo>
                <a:cubicBezTo>
                  <a:pt x="479" y="289"/>
                  <a:pt x="479" y="289"/>
                  <a:pt x="479" y="289"/>
                </a:cubicBezTo>
                <a:cubicBezTo>
                  <a:pt x="487" y="290"/>
                  <a:pt x="493" y="284"/>
                  <a:pt x="494" y="277"/>
                </a:cubicBezTo>
                <a:cubicBezTo>
                  <a:pt x="496" y="259"/>
                  <a:pt x="496" y="240"/>
                  <a:pt x="494" y="221"/>
                </a:cubicBezTo>
                <a:close/>
                <a:moveTo>
                  <a:pt x="248" y="308"/>
                </a:moveTo>
                <a:cubicBezTo>
                  <a:pt x="216" y="308"/>
                  <a:pt x="189" y="281"/>
                  <a:pt x="189" y="249"/>
                </a:cubicBezTo>
                <a:cubicBezTo>
                  <a:pt x="189" y="216"/>
                  <a:pt x="216" y="190"/>
                  <a:pt x="248" y="190"/>
                </a:cubicBezTo>
                <a:cubicBezTo>
                  <a:pt x="281" y="190"/>
                  <a:pt x="307" y="216"/>
                  <a:pt x="307" y="249"/>
                </a:cubicBezTo>
                <a:cubicBezTo>
                  <a:pt x="307" y="281"/>
                  <a:pt x="281" y="308"/>
                  <a:pt x="248" y="308"/>
                </a:cubicBezTo>
                <a:close/>
                <a:moveTo>
                  <a:pt x="248" y="332"/>
                </a:moveTo>
                <a:cubicBezTo>
                  <a:pt x="248" y="332"/>
                  <a:pt x="248" y="332"/>
                  <a:pt x="248" y="332"/>
                </a:cubicBezTo>
              </a:path>
            </a:pathLst>
          </a:cu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4" name="Freeform 14"/>
          <p:cNvSpPr/>
          <p:nvPr/>
        </p:nvSpPr>
        <p:spPr>
          <a:xfrm>
            <a:off x="4816440" y="3224160"/>
            <a:ext cx="1549080" cy="1552320"/>
          </a:xfrm>
          <a:custGeom>
            <a:avLst/>
            <a:gdLst>
              <a:gd name="textAreaLeft" fmla="*/ 0 w 1549080"/>
              <a:gd name="textAreaRight" fmla="*/ 1549440 w 1549080"/>
              <a:gd name="textAreaTop" fmla="*/ 0 h 1552320"/>
              <a:gd name="textAreaBottom" fmla="*/ 1552680 h 1552320"/>
            </a:gdLst>
            <a:ahLst/>
            <a:rect l="textAreaLeft" t="textAreaTop" r="textAreaRight" b="textAreaBottom"/>
            <a:pathLst>
              <a:path w="496" h="496">
                <a:moveTo>
                  <a:pt x="494" y="221"/>
                </a:moveTo>
                <a:cubicBezTo>
                  <a:pt x="493" y="214"/>
                  <a:pt x="485" y="208"/>
                  <a:pt x="478" y="208"/>
                </a:cubicBezTo>
                <a:cubicBezTo>
                  <a:pt x="456" y="208"/>
                  <a:pt x="435" y="195"/>
                  <a:pt x="427" y="175"/>
                </a:cubicBezTo>
                <a:cubicBezTo>
                  <a:pt x="418" y="153"/>
                  <a:pt x="424" y="129"/>
                  <a:pt x="441" y="113"/>
                </a:cubicBezTo>
                <a:cubicBezTo>
                  <a:pt x="446" y="108"/>
                  <a:pt x="447" y="100"/>
                  <a:pt x="442" y="95"/>
                </a:cubicBezTo>
                <a:cubicBezTo>
                  <a:pt x="431" y="80"/>
                  <a:pt x="417" y="66"/>
                  <a:pt x="403" y="55"/>
                </a:cubicBezTo>
                <a:cubicBezTo>
                  <a:pt x="397" y="50"/>
                  <a:pt x="389" y="51"/>
                  <a:pt x="384" y="56"/>
                </a:cubicBezTo>
                <a:cubicBezTo>
                  <a:pt x="369" y="73"/>
                  <a:pt x="343" y="79"/>
                  <a:pt x="322" y="70"/>
                </a:cubicBezTo>
                <a:cubicBezTo>
                  <a:pt x="301" y="61"/>
                  <a:pt x="288" y="40"/>
                  <a:pt x="289" y="17"/>
                </a:cubicBezTo>
                <a:cubicBezTo>
                  <a:pt x="289" y="9"/>
                  <a:pt x="284" y="3"/>
                  <a:pt x="277" y="2"/>
                </a:cubicBezTo>
                <a:cubicBezTo>
                  <a:pt x="258" y="0"/>
                  <a:pt x="240" y="0"/>
                  <a:pt x="221" y="2"/>
                </a:cubicBezTo>
                <a:cubicBezTo>
                  <a:pt x="214" y="3"/>
                  <a:pt x="209" y="9"/>
                  <a:pt x="209" y="16"/>
                </a:cubicBezTo>
                <a:cubicBezTo>
                  <a:pt x="210" y="39"/>
                  <a:pt x="196" y="60"/>
                  <a:pt x="175" y="69"/>
                </a:cubicBezTo>
                <a:cubicBezTo>
                  <a:pt x="155" y="77"/>
                  <a:pt x="128" y="71"/>
                  <a:pt x="114" y="55"/>
                </a:cubicBezTo>
                <a:cubicBezTo>
                  <a:pt x="109" y="50"/>
                  <a:pt x="101" y="49"/>
                  <a:pt x="95" y="53"/>
                </a:cubicBezTo>
                <a:cubicBezTo>
                  <a:pt x="80" y="65"/>
                  <a:pt x="67" y="78"/>
                  <a:pt x="55" y="93"/>
                </a:cubicBezTo>
                <a:cubicBezTo>
                  <a:pt x="50" y="99"/>
                  <a:pt x="51" y="107"/>
                  <a:pt x="56" y="112"/>
                </a:cubicBezTo>
                <a:cubicBezTo>
                  <a:pt x="74" y="128"/>
                  <a:pt x="79" y="152"/>
                  <a:pt x="70" y="174"/>
                </a:cubicBezTo>
                <a:cubicBezTo>
                  <a:pt x="62" y="194"/>
                  <a:pt x="40" y="207"/>
                  <a:pt x="16" y="207"/>
                </a:cubicBezTo>
                <a:cubicBezTo>
                  <a:pt x="8" y="207"/>
                  <a:pt x="3" y="212"/>
                  <a:pt x="2" y="219"/>
                </a:cubicBezTo>
                <a:cubicBezTo>
                  <a:pt x="0" y="238"/>
                  <a:pt x="0" y="257"/>
                  <a:pt x="2" y="276"/>
                </a:cubicBezTo>
                <a:cubicBezTo>
                  <a:pt x="3" y="283"/>
                  <a:pt x="11" y="288"/>
                  <a:pt x="18" y="288"/>
                </a:cubicBezTo>
                <a:cubicBezTo>
                  <a:pt x="40" y="287"/>
                  <a:pt x="60" y="301"/>
                  <a:pt x="69" y="322"/>
                </a:cubicBezTo>
                <a:cubicBezTo>
                  <a:pt x="78" y="343"/>
                  <a:pt x="72" y="368"/>
                  <a:pt x="55" y="383"/>
                </a:cubicBezTo>
                <a:cubicBezTo>
                  <a:pt x="50" y="388"/>
                  <a:pt x="49" y="396"/>
                  <a:pt x="54" y="402"/>
                </a:cubicBezTo>
                <a:cubicBezTo>
                  <a:pt x="65" y="416"/>
                  <a:pt x="78" y="430"/>
                  <a:pt x="93" y="441"/>
                </a:cubicBezTo>
                <a:cubicBezTo>
                  <a:pt x="99" y="446"/>
                  <a:pt x="107" y="445"/>
                  <a:pt x="112" y="440"/>
                </a:cubicBezTo>
                <a:cubicBezTo>
                  <a:pt x="127" y="424"/>
                  <a:pt x="153" y="417"/>
                  <a:pt x="173" y="426"/>
                </a:cubicBezTo>
                <a:cubicBezTo>
                  <a:pt x="195" y="435"/>
                  <a:pt x="208" y="457"/>
                  <a:pt x="207" y="480"/>
                </a:cubicBezTo>
                <a:cubicBezTo>
                  <a:pt x="207" y="487"/>
                  <a:pt x="212" y="493"/>
                  <a:pt x="219" y="494"/>
                </a:cubicBezTo>
                <a:cubicBezTo>
                  <a:pt x="229" y="495"/>
                  <a:pt x="238" y="496"/>
                  <a:pt x="248" y="496"/>
                </a:cubicBezTo>
                <a:cubicBezTo>
                  <a:pt x="257" y="496"/>
                  <a:pt x="266" y="495"/>
                  <a:pt x="275" y="494"/>
                </a:cubicBezTo>
                <a:cubicBezTo>
                  <a:pt x="282" y="494"/>
                  <a:pt x="287" y="487"/>
                  <a:pt x="287" y="480"/>
                </a:cubicBezTo>
                <a:cubicBezTo>
                  <a:pt x="286" y="457"/>
                  <a:pt x="300" y="436"/>
                  <a:pt x="321" y="427"/>
                </a:cubicBezTo>
                <a:cubicBezTo>
                  <a:pt x="341" y="419"/>
                  <a:pt x="368" y="425"/>
                  <a:pt x="382" y="441"/>
                </a:cubicBezTo>
                <a:cubicBezTo>
                  <a:pt x="387" y="447"/>
                  <a:pt x="395" y="447"/>
                  <a:pt x="401" y="443"/>
                </a:cubicBezTo>
                <a:cubicBezTo>
                  <a:pt x="416" y="431"/>
                  <a:pt x="429" y="418"/>
                  <a:pt x="441" y="403"/>
                </a:cubicBezTo>
                <a:cubicBezTo>
                  <a:pt x="446" y="398"/>
                  <a:pt x="445" y="389"/>
                  <a:pt x="440" y="384"/>
                </a:cubicBezTo>
                <a:cubicBezTo>
                  <a:pt x="422" y="369"/>
                  <a:pt x="417" y="344"/>
                  <a:pt x="426" y="323"/>
                </a:cubicBezTo>
                <a:cubicBezTo>
                  <a:pt x="434" y="303"/>
                  <a:pt x="455" y="289"/>
                  <a:pt x="476" y="289"/>
                </a:cubicBezTo>
                <a:cubicBezTo>
                  <a:pt x="480" y="289"/>
                  <a:pt x="480" y="289"/>
                  <a:pt x="480" y="289"/>
                </a:cubicBezTo>
                <a:cubicBezTo>
                  <a:pt x="487" y="290"/>
                  <a:pt x="493" y="284"/>
                  <a:pt x="494" y="277"/>
                </a:cubicBezTo>
                <a:cubicBezTo>
                  <a:pt x="496" y="258"/>
                  <a:pt x="496" y="239"/>
                  <a:pt x="494" y="221"/>
                </a:cubicBezTo>
                <a:close/>
                <a:moveTo>
                  <a:pt x="248" y="307"/>
                </a:moveTo>
                <a:cubicBezTo>
                  <a:pt x="216" y="307"/>
                  <a:pt x="190" y="281"/>
                  <a:pt x="190" y="249"/>
                </a:cubicBezTo>
                <a:cubicBezTo>
                  <a:pt x="190" y="217"/>
                  <a:pt x="216" y="191"/>
                  <a:pt x="248" y="191"/>
                </a:cubicBezTo>
                <a:cubicBezTo>
                  <a:pt x="280" y="191"/>
                  <a:pt x="306" y="217"/>
                  <a:pt x="306" y="249"/>
                </a:cubicBezTo>
                <a:cubicBezTo>
                  <a:pt x="306" y="281"/>
                  <a:pt x="280" y="307"/>
                  <a:pt x="248" y="307"/>
                </a:cubicBezTo>
                <a:close/>
                <a:moveTo>
                  <a:pt x="248" y="331"/>
                </a:moveTo>
                <a:cubicBezTo>
                  <a:pt x="248" y="331"/>
                  <a:pt x="248" y="331"/>
                  <a:pt x="248" y="331"/>
                </a:cubicBezTo>
              </a:path>
            </a:pathLst>
          </a:cu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5" name="Freeform 15"/>
          <p:cNvSpPr/>
          <p:nvPr/>
        </p:nvSpPr>
        <p:spPr>
          <a:xfrm>
            <a:off x="6281640" y="3576240"/>
            <a:ext cx="1550520" cy="1555560"/>
          </a:xfrm>
          <a:custGeom>
            <a:avLst/>
            <a:gdLst>
              <a:gd name="textAreaLeft" fmla="*/ 0 w 1550520"/>
              <a:gd name="textAreaRight" fmla="*/ 1550880 w 1550520"/>
              <a:gd name="textAreaTop" fmla="*/ 0 h 1555560"/>
              <a:gd name="textAreaBottom" fmla="*/ 1555920 h 1555560"/>
            </a:gdLst>
            <a:ahLst/>
            <a:rect l="textAreaLeft" t="textAreaTop" r="textAreaRight" b="textAreaBottom"/>
            <a:pathLst>
              <a:path w="496" h="497">
                <a:moveTo>
                  <a:pt x="494" y="221"/>
                </a:moveTo>
                <a:cubicBezTo>
                  <a:pt x="494" y="214"/>
                  <a:pt x="485" y="209"/>
                  <a:pt x="478" y="209"/>
                </a:cubicBezTo>
                <a:cubicBezTo>
                  <a:pt x="456" y="209"/>
                  <a:pt x="436" y="196"/>
                  <a:pt x="427" y="175"/>
                </a:cubicBezTo>
                <a:cubicBezTo>
                  <a:pt x="419" y="154"/>
                  <a:pt x="424" y="129"/>
                  <a:pt x="441" y="114"/>
                </a:cubicBezTo>
                <a:cubicBezTo>
                  <a:pt x="446" y="109"/>
                  <a:pt x="447" y="101"/>
                  <a:pt x="443" y="95"/>
                </a:cubicBezTo>
                <a:cubicBezTo>
                  <a:pt x="431" y="80"/>
                  <a:pt x="418" y="67"/>
                  <a:pt x="403" y="56"/>
                </a:cubicBezTo>
                <a:cubicBezTo>
                  <a:pt x="398" y="51"/>
                  <a:pt x="389" y="52"/>
                  <a:pt x="384" y="57"/>
                </a:cubicBezTo>
                <a:cubicBezTo>
                  <a:pt x="370" y="73"/>
                  <a:pt x="343" y="80"/>
                  <a:pt x="323" y="71"/>
                </a:cubicBezTo>
                <a:cubicBezTo>
                  <a:pt x="301" y="62"/>
                  <a:pt x="288" y="40"/>
                  <a:pt x="289" y="17"/>
                </a:cubicBezTo>
                <a:cubicBezTo>
                  <a:pt x="290" y="10"/>
                  <a:pt x="284" y="4"/>
                  <a:pt x="277" y="3"/>
                </a:cubicBezTo>
                <a:cubicBezTo>
                  <a:pt x="259" y="1"/>
                  <a:pt x="240" y="0"/>
                  <a:pt x="221" y="3"/>
                </a:cubicBezTo>
                <a:cubicBezTo>
                  <a:pt x="214" y="3"/>
                  <a:pt x="209" y="10"/>
                  <a:pt x="209" y="17"/>
                </a:cubicBezTo>
                <a:cubicBezTo>
                  <a:pt x="210" y="40"/>
                  <a:pt x="196" y="61"/>
                  <a:pt x="175" y="70"/>
                </a:cubicBezTo>
                <a:cubicBezTo>
                  <a:pt x="155" y="78"/>
                  <a:pt x="129" y="72"/>
                  <a:pt x="114" y="56"/>
                </a:cubicBezTo>
                <a:cubicBezTo>
                  <a:pt x="109" y="50"/>
                  <a:pt x="101" y="50"/>
                  <a:pt x="95" y="54"/>
                </a:cubicBezTo>
                <a:cubicBezTo>
                  <a:pt x="80" y="66"/>
                  <a:pt x="67" y="79"/>
                  <a:pt x="55" y="94"/>
                </a:cubicBezTo>
                <a:cubicBezTo>
                  <a:pt x="50" y="99"/>
                  <a:pt x="51" y="108"/>
                  <a:pt x="56" y="113"/>
                </a:cubicBezTo>
                <a:cubicBezTo>
                  <a:pt x="74" y="128"/>
                  <a:pt x="79" y="153"/>
                  <a:pt x="70" y="174"/>
                </a:cubicBezTo>
                <a:cubicBezTo>
                  <a:pt x="62" y="195"/>
                  <a:pt x="41" y="208"/>
                  <a:pt x="16" y="208"/>
                </a:cubicBezTo>
                <a:cubicBezTo>
                  <a:pt x="9" y="208"/>
                  <a:pt x="3" y="213"/>
                  <a:pt x="2" y="220"/>
                </a:cubicBezTo>
                <a:cubicBezTo>
                  <a:pt x="0" y="239"/>
                  <a:pt x="0" y="258"/>
                  <a:pt x="2" y="276"/>
                </a:cubicBezTo>
                <a:cubicBezTo>
                  <a:pt x="3" y="283"/>
                  <a:pt x="11" y="289"/>
                  <a:pt x="18" y="289"/>
                </a:cubicBezTo>
                <a:cubicBezTo>
                  <a:pt x="40" y="288"/>
                  <a:pt x="61" y="301"/>
                  <a:pt x="69" y="322"/>
                </a:cubicBezTo>
                <a:cubicBezTo>
                  <a:pt x="78" y="344"/>
                  <a:pt x="72" y="368"/>
                  <a:pt x="55" y="384"/>
                </a:cubicBezTo>
                <a:cubicBezTo>
                  <a:pt x="50" y="389"/>
                  <a:pt x="49" y="397"/>
                  <a:pt x="54" y="402"/>
                </a:cubicBezTo>
                <a:cubicBezTo>
                  <a:pt x="65" y="417"/>
                  <a:pt x="79" y="430"/>
                  <a:pt x="93" y="442"/>
                </a:cubicBezTo>
                <a:cubicBezTo>
                  <a:pt x="99" y="447"/>
                  <a:pt x="107" y="446"/>
                  <a:pt x="112" y="441"/>
                </a:cubicBezTo>
                <a:cubicBezTo>
                  <a:pt x="127" y="424"/>
                  <a:pt x="153" y="418"/>
                  <a:pt x="174" y="427"/>
                </a:cubicBezTo>
                <a:cubicBezTo>
                  <a:pt x="195" y="436"/>
                  <a:pt x="209" y="457"/>
                  <a:pt x="207" y="480"/>
                </a:cubicBezTo>
                <a:cubicBezTo>
                  <a:pt x="207" y="488"/>
                  <a:pt x="212" y="494"/>
                  <a:pt x="219" y="495"/>
                </a:cubicBezTo>
                <a:cubicBezTo>
                  <a:pt x="229" y="496"/>
                  <a:pt x="238" y="497"/>
                  <a:pt x="248" y="497"/>
                </a:cubicBezTo>
                <a:cubicBezTo>
                  <a:pt x="257" y="497"/>
                  <a:pt x="266" y="496"/>
                  <a:pt x="275" y="495"/>
                </a:cubicBezTo>
                <a:cubicBezTo>
                  <a:pt x="282" y="494"/>
                  <a:pt x="288" y="488"/>
                  <a:pt x="287" y="481"/>
                </a:cubicBezTo>
                <a:cubicBezTo>
                  <a:pt x="287" y="458"/>
                  <a:pt x="300" y="437"/>
                  <a:pt x="321" y="428"/>
                </a:cubicBezTo>
                <a:cubicBezTo>
                  <a:pt x="342" y="420"/>
                  <a:pt x="368" y="426"/>
                  <a:pt x="383" y="442"/>
                </a:cubicBezTo>
                <a:cubicBezTo>
                  <a:pt x="388" y="447"/>
                  <a:pt x="396" y="448"/>
                  <a:pt x="401" y="444"/>
                </a:cubicBezTo>
                <a:cubicBezTo>
                  <a:pt x="416" y="432"/>
                  <a:pt x="430" y="419"/>
                  <a:pt x="441" y="404"/>
                </a:cubicBezTo>
                <a:cubicBezTo>
                  <a:pt x="446" y="398"/>
                  <a:pt x="445" y="390"/>
                  <a:pt x="440" y="385"/>
                </a:cubicBezTo>
                <a:cubicBezTo>
                  <a:pt x="423" y="369"/>
                  <a:pt x="417" y="345"/>
                  <a:pt x="426" y="323"/>
                </a:cubicBezTo>
                <a:cubicBezTo>
                  <a:pt x="434" y="303"/>
                  <a:pt x="455" y="290"/>
                  <a:pt x="477" y="290"/>
                </a:cubicBezTo>
                <a:cubicBezTo>
                  <a:pt x="480" y="290"/>
                  <a:pt x="480" y="290"/>
                  <a:pt x="480" y="290"/>
                </a:cubicBezTo>
                <a:cubicBezTo>
                  <a:pt x="487" y="290"/>
                  <a:pt x="493" y="285"/>
                  <a:pt x="494" y="278"/>
                </a:cubicBezTo>
                <a:cubicBezTo>
                  <a:pt x="496" y="259"/>
                  <a:pt x="496" y="240"/>
                  <a:pt x="494" y="221"/>
                </a:cubicBezTo>
                <a:close/>
                <a:moveTo>
                  <a:pt x="249" y="332"/>
                </a:moveTo>
                <a:cubicBezTo>
                  <a:pt x="203" y="332"/>
                  <a:pt x="166" y="295"/>
                  <a:pt x="166" y="249"/>
                </a:cubicBezTo>
                <a:cubicBezTo>
                  <a:pt x="166" y="204"/>
                  <a:pt x="203" y="167"/>
                  <a:pt x="249" y="167"/>
                </a:cubicBezTo>
                <a:cubicBezTo>
                  <a:pt x="294" y="167"/>
                  <a:pt x="331" y="204"/>
                  <a:pt x="331" y="249"/>
                </a:cubicBezTo>
                <a:cubicBezTo>
                  <a:pt x="331" y="295"/>
                  <a:pt x="294" y="332"/>
                  <a:pt x="249" y="332"/>
                </a:cubicBezTo>
                <a:close/>
                <a:moveTo>
                  <a:pt x="249" y="332"/>
                </a:moveTo>
                <a:cubicBezTo>
                  <a:pt x="249" y="332"/>
                  <a:pt x="249" y="332"/>
                  <a:pt x="249" y="332"/>
                </a:cubicBezTo>
              </a:path>
            </a:pathLst>
          </a:cu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6" name="Freeform 17"/>
          <p:cNvSpPr/>
          <p:nvPr/>
        </p:nvSpPr>
        <p:spPr>
          <a:xfrm>
            <a:off x="6672240" y="3969720"/>
            <a:ext cx="769680" cy="769680"/>
          </a:xfrm>
          <a:custGeom>
            <a:avLst/>
            <a:gdLst>
              <a:gd name="textAreaLeft" fmla="*/ 0 w 769680"/>
              <a:gd name="textAreaRight" fmla="*/ 770040 w 769680"/>
              <a:gd name="textAreaTop" fmla="*/ 0 h 769680"/>
              <a:gd name="textAreaBottom" fmla="*/ 770040 h 769680"/>
            </a:gdLst>
            <a:ahLst/>
            <a:rect l="textAreaLeft" t="textAreaTop" r="textAreaRight" b="textAreaBottom"/>
            <a:pathLst>
              <a:path w="246" h="246">
                <a:moveTo>
                  <a:pt x="123" y="246"/>
                </a:moveTo>
                <a:cubicBezTo>
                  <a:pt x="55" y="246"/>
                  <a:pt x="0" y="191"/>
                  <a:pt x="0" y="123"/>
                </a:cubicBezTo>
                <a:cubicBezTo>
                  <a:pt x="0" y="55"/>
                  <a:pt x="55" y="0"/>
                  <a:pt x="123" y="0"/>
                </a:cubicBezTo>
                <a:cubicBezTo>
                  <a:pt x="191" y="0"/>
                  <a:pt x="246" y="55"/>
                  <a:pt x="246" y="123"/>
                </a:cubicBezTo>
                <a:cubicBezTo>
                  <a:pt x="246" y="191"/>
                  <a:pt x="191" y="246"/>
                  <a:pt x="123" y="246"/>
                </a:cubicBezTo>
                <a:close/>
                <a:moveTo>
                  <a:pt x="123" y="16"/>
                </a:moveTo>
                <a:cubicBezTo>
                  <a:pt x="64" y="16"/>
                  <a:pt x="16" y="64"/>
                  <a:pt x="16" y="123"/>
                </a:cubicBezTo>
                <a:cubicBezTo>
                  <a:pt x="16" y="182"/>
                  <a:pt x="64" y="230"/>
                  <a:pt x="123" y="230"/>
                </a:cubicBezTo>
                <a:cubicBezTo>
                  <a:pt x="182" y="230"/>
                  <a:pt x="230" y="182"/>
                  <a:pt x="230" y="123"/>
                </a:cubicBezTo>
                <a:cubicBezTo>
                  <a:pt x="230" y="64"/>
                  <a:pt x="182" y="16"/>
                  <a:pt x="123" y="16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7" name="Freeform 18"/>
          <p:cNvSpPr/>
          <p:nvPr/>
        </p:nvSpPr>
        <p:spPr>
          <a:xfrm>
            <a:off x="3481560" y="1870200"/>
            <a:ext cx="742680" cy="744120"/>
          </a:xfrm>
          <a:custGeom>
            <a:avLst/>
            <a:gdLst>
              <a:gd name="textAreaLeft" fmla="*/ 0 w 742680"/>
              <a:gd name="textAreaRight" fmla="*/ 743040 w 742680"/>
              <a:gd name="textAreaTop" fmla="*/ 0 h 744120"/>
              <a:gd name="textAreaBottom" fmla="*/ 744480 h 744120"/>
            </a:gdLst>
            <a:ahLst/>
            <a:rect l="textAreaLeft" t="textAreaTop" r="textAreaRight" b="textAreaBottom"/>
            <a:pathLst>
              <a:path w="238" h="238">
                <a:moveTo>
                  <a:pt x="119" y="238"/>
                </a:moveTo>
                <a:cubicBezTo>
                  <a:pt x="53" y="238"/>
                  <a:pt x="0" y="185"/>
                  <a:pt x="0" y="119"/>
                </a:cubicBezTo>
                <a:cubicBezTo>
                  <a:pt x="0" y="54"/>
                  <a:pt x="53" y="0"/>
                  <a:pt x="119" y="0"/>
                </a:cubicBezTo>
                <a:cubicBezTo>
                  <a:pt x="185" y="0"/>
                  <a:pt x="238" y="54"/>
                  <a:pt x="238" y="119"/>
                </a:cubicBezTo>
                <a:cubicBezTo>
                  <a:pt x="238" y="185"/>
                  <a:pt x="185" y="238"/>
                  <a:pt x="119" y="238"/>
                </a:cubicBezTo>
                <a:close/>
                <a:moveTo>
                  <a:pt x="119" y="8"/>
                </a:moveTo>
                <a:cubicBezTo>
                  <a:pt x="58" y="8"/>
                  <a:pt x="8" y="58"/>
                  <a:pt x="8" y="119"/>
                </a:cubicBezTo>
                <a:cubicBezTo>
                  <a:pt x="8" y="181"/>
                  <a:pt x="58" y="230"/>
                  <a:pt x="119" y="230"/>
                </a:cubicBezTo>
                <a:cubicBezTo>
                  <a:pt x="180" y="230"/>
                  <a:pt x="230" y="181"/>
                  <a:pt x="230" y="119"/>
                </a:cubicBezTo>
                <a:cubicBezTo>
                  <a:pt x="230" y="58"/>
                  <a:pt x="180" y="8"/>
                  <a:pt x="119" y="8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8" name="Freeform 16"/>
          <p:cNvSpPr/>
          <p:nvPr/>
        </p:nvSpPr>
        <p:spPr>
          <a:xfrm>
            <a:off x="1379520" y="3274920"/>
            <a:ext cx="769680" cy="769680"/>
          </a:xfrm>
          <a:custGeom>
            <a:avLst/>
            <a:gdLst>
              <a:gd name="textAreaLeft" fmla="*/ 0 w 769680"/>
              <a:gd name="textAreaRight" fmla="*/ 770040 w 769680"/>
              <a:gd name="textAreaTop" fmla="*/ 0 h 769680"/>
              <a:gd name="textAreaBottom" fmla="*/ 770040 h 769680"/>
            </a:gdLst>
            <a:ahLst/>
            <a:rect l="textAreaLeft" t="textAreaTop" r="textAreaRight" b="textAreaBottom"/>
            <a:pathLst>
              <a:path w="246" h="246">
                <a:moveTo>
                  <a:pt x="123" y="246"/>
                </a:moveTo>
                <a:cubicBezTo>
                  <a:pt x="55" y="246"/>
                  <a:pt x="0" y="191"/>
                  <a:pt x="0" y="123"/>
                </a:cubicBezTo>
                <a:cubicBezTo>
                  <a:pt x="0" y="55"/>
                  <a:pt x="55" y="0"/>
                  <a:pt x="123" y="0"/>
                </a:cubicBezTo>
                <a:cubicBezTo>
                  <a:pt x="191" y="0"/>
                  <a:pt x="246" y="55"/>
                  <a:pt x="246" y="123"/>
                </a:cubicBezTo>
                <a:cubicBezTo>
                  <a:pt x="246" y="191"/>
                  <a:pt x="191" y="246"/>
                  <a:pt x="123" y="246"/>
                </a:cubicBezTo>
                <a:close/>
                <a:moveTo>
                  <a:pt x="123" y="16"/>
                </a:moveTo>
                <a:cubicBezTo>
                  <a:pt x="64" y="16"/>
                  <a:pt x="16" y="64"/>
                  <a:pt x="16" y="123"/>
                </a:cubicBezTo>
                <a:cubicBezTo>
                  <a:pt x="16" y="182"/>
                  <a:pt x="64" y="230"/>
                  <a:pt x="123" y="230"/>
                </a:cubicBezTo>
                <a:cubicBezTo>
                  <a:pt x="182" y="230"/>
                  <a:pt x="230" y="182"/>
                  <a:pt x="230" y="123"/>
                </a:cubicBezTo>
                <a:cubicBezTo>
                  <a:pt x="230" y="64"/>
                  <a:pt x="182" y="16"/>
                  <a:pt x="123" y="16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9" name="Freeform 19"/>
          <p:cNvSpPr/>
          <p:nvPr/>
        </p:nvSpPr>
        <p:spPr>
          <a:xfrm>
            <a:off x="5219640" y="3627360"/>
            <a:ext cx="742680" cy="745920"/>
          </a:xfrm>
          <a:custGeom>
            <a:avLst/>
            <a:gdLst>
              <a:gd name="textAreaLeft" fmla="*/ 0 w 742680"/>
              <a:gd name="textAreaRight" fmla="*/ 743040 w 742680"/>
              <a:gd name="textAreaTop" fmla="*/ 0 h 745920"/>
              <a:gd name="textAreaBottom" fmla="*/ 746280 h 745920"/>
            </a:gdLst>
            <a:ahLst/>
            <a:rect l="textAreaLeft" t="textAreaTop" r="textAreaRight" b="textAreaBottom"/>
            <a:pathLst>
              <a:path w="238" h="238">
                <a:moveTo>
                  <a:pt x="119" y="238"/>
                </a:moveTo>
                <a:cubicBezTo>
                  <a:pt x="53" y="238"/>
                  <a:pt x="0" y="185"/>
                  <a:pt x="0" y="119"/>
                </a:cubicBezTo>
                <a:cubicBezTo>
                  <a:pt x="0" y="54"/>
                  <a:pt x="53" y="0"/>
                  <a:pt x="119" y="0"/>
                </a:cubicBezTo>
                <a:cubicBezTo>
                  <a:pt x="185" y="0"/>
                  <a:pt x="238" y="54"/>
                  <a:pt x="238" y="119"/>
                </a:cubicBezTo>
                <a:cubicBezTo>
                  <a:pt x="238" y="185"/>
                  <a:pt x="185" y="238"/>
                  <a:pt x="119" y="238"/>
                </a:cubicBezTo>
                <a:close/>
                <a:moveTo>
                  <a:pt x="119" y="8"/>
                </a:moveTo>
                <a:cubicBezTo>
                  <a:pt x="58" y="8"/>
                  <a:pt x="8" y="58"/>
                  <a:pt x="8" y="119"/>
                </a:cubicBezTo>
                <a:cubicBezTo>
                  <a:pt x="8" y="180"/>
                  <a:pt x="58" y="230"/>
                  <a:pt x="119" y="230"/>
                </a:cubicBezTo>
                <a:cubicBezTo>
                  <a:pt x="180" y="230"/>
                  <a:pt x="230" y="180"/>
                  <a:pt x="230" y="119"/>
                </a:cubicBezTo>
                <a:cubicBezTo>
                  <a:pt x="230" y="58"/>
                  <a:pt x="180" y="8"/>
                  <a:pt x="119" y="8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700" name="Group 1"/>
          <p:cNvGrpSpPr/>
          <p:nvPr/>
        </p:nvGrpSpPr>
        <p:grpSpPr>
          <a:xfrm>
            <a:off x="1170720" y="4665240"/>
            <a:ext cx="2037960" cy="705960"/>
            <a:chOff x="1170720" y="4665240"/>
            <a:chExt cx="2037960" cy="705960"/>
          </a:xfrm>
        </p:grpSpPr>
        <p:sp>
          <p:nvSpPr>
            <p:cNvPr id="701" name="TextBox 35"/>
            <p:cNvSpPr/>
            <p:nvPr/>
          </p:nvSpPr>
          <p:spPr>
            <a:xfrm>
              <a:off x="1570680" y="4671720"/>
              <a:ext cx="1638000" cy="699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2000" spc="-1" strike="noStrike">
                  <a:solidFill>
                    <a:srgbClr val="404040"/>
                  </a:solidFill>
                  <a:latin typeface="Arial"/>
                </a:rPr>
                <a:t>Спортивные</a:t>
              </a:r>
              <a:endParaRPr b="0" lang="ru-RU" sz="20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2000" spc="-1" strike="noStrike">
                  <a:solidFill>
                    <a:srgbClr val="404040"/>
                  </a:solidFill>
                  <a:latin typeface="Arial"/>
                </a:rPr>
                <a:t>занятия</a:t>
              </a:r>
              <a:r>
                <a:rPr b="0" lang="en-US" sz="1600" spc="-1" strike="noStrike">
                  <a:solidFill>
                    <a:srgbClr val="404040"/>
                  </a:solidFill>
                  <a:latin typeface="Arial"/>
                </a:rPr>
                <a:t>. </a:t>
              </a:r>
              <a:endParaRPr b="0" lang="ru-RU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2" name="TextBox 36"/>
            <p:cNvSpPr/>
            <p:nvPr/>
          </p:nvSpPr>
          <p:spPr>
            <a:xfrm>
              <a:off x="1170720" y="4665240"/>
              <a:ext cx="448920" cy="394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r">
                <a:lnSpc>
                  <a:spcPct val="100000"/>
                </a:lnSpc>
                <a:tabLst>
                  <a:tab algn="l" pos="0"/>
                </a:tabLst>
              </a:pPr>
              <a:r>
                <a:rPr b="1" lang="en-US" sz="2000" spc="-1" strike="noStrike">
                  <a:solidFill>
                    <a:srgbClr val="404040"/>
                  </a:solidFill>
                  <a:latin typeface="Arial"/>
                </a:rPr>
                <a:t>1</a:t>
              </a:r>
              <a:endParaRPr b="0" lang="ru-RU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703" name="Group 37"/>
          <p:cNvGrpSpPr/>
          <p:nvPr/>
        </p:nvGrpSpPr>
        <p:grpSpPr>
          <a:xfrm>
            <a:off x="2548800" y="3635280"/>
            <a:ext cx="2115000" cy="948960"/>
            <a:chOff x="2548800" y="3635280"/>
            <a:chExt cx="2115000" cy="948960"/>
          </a:xfrm>
        </p:grpSpPr>
        <p:sp>
          <p:nvSpPr>
            <p:cNvPr id="704" name="TextBox 38"/>
            <p:cNvSpPr/>
            <p:nvPr/>
          </p:nvSpPr>
          <p:spPr>
            <a:xfrm>
              <a:off x="2945160" y="3641400"/>
              <a:ext cx="1718640" cy="942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2000" spc="-1" strike="noStrike">
                  <a:solidFill>
                    <a:srgbClr val="404040"/>
                  </a:solidFill>
                  <a:latin typeface="Arial"/>
                </a:rPr>
                <a:t>Контрастный</a:t>
              </a:r>
              <a:endParaRPr b="0" lang="ru-RU" sz="20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2000" spc="-1" strike="noStrike">
                  <a:solidFill>
                    <a:srgbClr val="404040"/>
                  </a:solidFill>
                  <a:latin typeface="Arial"/>
                </a:rPr>
                <a:t> </a:t>
              </a:r>
              <a:r>
                <a:rPr b="0" lang="ru-RU" sz="2000" spc="-1" strike="noStrike">
                  <a:solidFill>
                    <a:srgbClr val="404040"/>
                  </a:solidFill>
                  <a:latin typeface="Arial"/>
                </a:rPr>
                <a:t>душ</a:t>
              </a:r>
              <a:endParaRPr b="0" lang="ru-RU" sz="20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404040"/>
                  </a:solidFill>
                  <a:latin typeface="Arial"/>
                </a:rPr>
                <a:t>. </a:t>
              </a:r>
              <a:endParaRPr b="0" lang="ru-RU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5" name="TextBox 39"/>
            <p:cNvSpPr/>
            <p:nvPr/>
          </p:nvSpPr>
          <p:spPr>
            <a:xfrm>
              <a:off x="2548800" y="3635280"/>
              <a:ext cx="448920" cy="394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r">
                <a:lnSpc>
                  <a:spcPct val="100000"/>
                </a:lnSpc>
                <a:tabLst>
                  <a:tab algn="l" pos="0"/>
                </a:tabLst>
              </a:pPr>
              <a:r>
                <a:rPr b="1" lang="en-US" sz="2000" spc="-1" strike="noStrike">
                  <a:solidFill>
                    <a:srgbClr val="404040"/>
                  </a:solidFill>
                  <a:latin typeface="Arial"/>
                </a:rPr>
                <a:t>2</a:t>
              </a:r>
              <a:endParaRPr b="0" lang="ru-RU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706" name="Group 40"/>
          <p:cNvGrpSpPr/>
          <p:nvPr/>
        </p:nvGrpSpPr>
        <p:grpSpPr>
          <a:xfrm>
            <a:off x="867960" y="1478520"/>
            <a:ext cx="2294280" cy="948960"/>
            <a:chOff x="867960" y="1478520"/>
            <a:chExt cx="2294280" cy="948960"/>
          </a:xfrm>
        </p:grpSpPr>
        <p:sp>
          <p:nvSpPr>
            <p:cNvPr id="707" name="TextBox 41"/>
            <p:cNvSpPr/>
            <p:nvPr/>
          </p:nvSpPr>
          <p:spPr>
            <a:xfrm>
              <a:off x="1269720" y="1484640"/>
              <a:ext cx="1892520" cy="942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2000" spc="-1" strike="noStrike">
                  <a:solidFill>
                    <a:srgbClr val="404040"/>
                  </a:solidFill>
                  <a:latin typeface="Arial"/>
                </a:rPr>
                <a:t>Мытье посуды</a:t>
              </a:r>
              <a:endParaRPr b="0" lang="ru-RU" sz="20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2000" spc="-1" strike="noStrike">
                  <a:solidFill>
                    <a:srgbClr val="404040"/>
                  </a:solidFill>
                  <a:latin typeface="Arial"/>
                </a:rPr>
                <a:t> </a:t>
              </a:r>
              <a:r>
                <a:rPr b="0" lang="ru-RU" sz="2000" spc="-1" strike="noStrike">
                  <a:solidFill>
                    <a:srgbClr val="404040"/>
                  </a:solidFill>
                  <a:latin typeface="Arial"/>
                </a:rPr>
                <a:t>или полов</a:t>
              </a:r>
              <a:endParaRPr b="0" lang="ru-RU" sz="20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8" name="TextBox 42"/>
            <p:cNvSpPr/>
            <p:nvPr/>
          </p:nvSpPr>
          <p:spPr>
            <a:xfrm>
              <a:off x="867960" y="1478520"/>
              <a:ext cx="448920" cy="394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r">
                <a:lnSpc>
                  <a:spcPct val="100000"/>
                </a:lnSpc>
                <a:tabLst>
                  <a:tab algn="l" pos="0"/>
                </a:tabLst>
              </a:pPr>
              <a:r>
                <a:rPr b="1" lang="en-US" sz="2000" spc="-1" strike="noStrike">
                  <a:solidFill>
                    <a:srgbClr val="404040"/>
                  </a:solidFill>
                  <a:latin typeface="Arial"/>
                </a:rPr>
                <a:t>3</a:t>
              </a:r>
              <a:endParaRPr b="0" lang="ru-RU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709" name="Group 43"/>
          <p:cNvGrpSpPr/>
          <p:nvPr/>
        </p:nvGrpSpPr>
        <p:grpSpPr>
          <a:xfrm>
            <a:off x="4483080" y="1384200"/>
            <a:ext cx="3210840" cy="705960"/>
            <a:chOff x="4483080" y="1384200"/>
            <a:chExt cx="3210840" cy="705960"/>
          </a:xfrm>
        </p:grpSpPr>
        <p:sp>
          <p:nvSpPr>
            <p:cNvPr id="710" name="TextBox 44"/>
            <p:cNvSpPr/>
            <p:nvPr/>
          </p:nvSpPr>
          <p:spPr>
            <a:xfrm>
              <a:off x="4887000" y="1390680"/>
              <a:ext cx="2806920" cy="699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2000" spc="-1" strike="noStrike">
                  <a:solidFill>
                    <a:srgbClr val="404040"/>
                  </a:solidFill>
                  <a:latin typeface="Arial"/>
                </a:rPr>
                <a:t>Скомкать или порвать</a:t>
              </a:r>
              <a:endParaRPr b="0" lang="ru-RU" sz="20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2000" spc="-1" strike="noStrike">
                  <a:solidFill>
                    <a:srgbClr val="404040"/>
                  </a:solidFill>
                  <a:latin typeface="Arial"/>
                </a:rPr>
                <a:t> </a:t>
              </a:r>
              <a:r>
                <a:rPr b="0" lang="ru-RU" sz="2000" spc="-1" strike="noStrike">
                  <a:solidFill>
                    <a:srgbClr val="404040"/>
                  </a:solidFill>
                  <a:latin typeface="Arial"/>
                </a:rPr>
                <a:t>лист бумаги</a:t>
              </a:r>
              <a:endParaRPr b="0" lang="ru-RU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1" name="TextBox 45"/>
            <p:cNvSpPr/>
            <p:nvPr/>
          </p:nvSpPr>
          <p:spPr>
            <a:xfrm>
              <a:off x="4483080" y="1384200"/>
              <a:ext cx="448920" cy="394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r">
                <a:lnSpc>
                  <a:spcPct val="100000"/>
                </a:lnSpc>
                <a:tabLst>
                  <a:tab algn="l" pos="0"/>
                </a:tabLst>
              </a:pPr>
              <a:r>
                <a:rPr b="1" lang="en-US" sz="2000" spc="-1" strike="noStrike">
                  <a:solidFill>
                    <a:srgbClr val="404040"/>
                  </a:solidFill>
                  <a:latin typeface="Arial"/>
                </a:rPr>
                <a:t>4</a:t>
              </a:r>
              <a:endParaRPr b="0" lang="ru-RU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712" name="Group 46"/>
          <p:cNvGrpSpPr/>
          <p:nvPr/>
        </p:nvGrpSpPr>
        <p:grpSpPr>
          <a:xfrm>
            <a:off x="4005360" y="5025600"/>
            <a:ext cx="2823480" cy="942840"/>
            <a:chOff x="4005360" y="5025600"/>
            <a:chExt cx="2823480" cy="942840"/>
          </a:xfrm>
        </p:grpSpPr>
        <p:sp>
          <p:nvSpPr>
            <p:cNvPr id="713" name="TextBox 47"/>
            <p:cNvSpPr/>
            <p:nvPr/>
          </p:nvSpPr>
          <p:spPr>
            <a:xfrm>
              <a:off x="4430160" y="5025600"/>
              <a:ext cx="2398680" cy="942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2000" spc="-1" strike="noStrike">
                  <a:solidFill>
                    <a:srgbClr val="404040"/>
                  </a:solidFill>
                  <a:latin typeface="Arial"/>
                </a:rPr>
                <a:t>Громко спеть свою</a:t>
              </a:r>
              <a:endParaRPr b="0" lang="ru-RU" sz="20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2000" spc="-1" strike="noStrike">
                  <a:solidFill>
                    <a:srgbClr val="404040"/>
                  </a:solidFill>
                  <a:latin typeface="Arial"/>
                </a:rPr>
                <a:t> </a:t>
              </a:r>
              <a:r>
                <a:rPr b="0" lang="ru-RU" sz="2000" spc="-1" strike="noStrike">
                  <a:solidFill>
                    <a:srgbClr val="404040"/>
                  </a:solidFill>
                  <a:latin typeface="Arial"/>
                </a:rPr>
                <a:t>любимую, то тихо</a:t>
              </a:r>
              <a:endParaRPr b="0" lang="ru-RU" sz="20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4" name="TextBox 48"/>
            <p:cNvSpPr/>
            <p:nvPr/>
          </p:nvSpPr>
          <p:spPr>
            <a:xfrm>
              <a:off x="4005360" y="5036400"/>
              <a:ext cx="448920" cy="394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r">
                <a:lnSpc>
                  <a:spcPct val="100000"/>
                </a:lnSpc>
                <a:tabLst>
                  <a:tab algn="l" pos="0"/>
                </a:tabLst>
              </a:pPr>
              <a:r>
                <a:rPr b="1" lang="en-US" sz="2000" spc="-1" strike="noStrike">
                  <a:solidFill>
                    <a:srgbClr val="404040"/>
                  </a:solidFill>
                  <a:latin typeface="Arial"/>
                </a:rPr>
                <a:t>5</a:t>
              </a:r>
              <a:endParaRPr b="0" lang="ru-RU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715" name="Group 49"/>
          <p:cNvGrpSpPr/>
          <p:nvPr/>
        </p:nvGrpSpPr>
        <p:grpSpPr>
          <a:xfrm>
            <a:off x="5650560" y="2437560"/>
            <a:ext cx="3162960" cy="948960"/>
            <a:chOff x="5650560" y="2437560"/>
            <a:chExt cx="3162960" cy="948960"/>
          </a:xfrm>
        </p:grpSpPr>
        <p:sp>
          <p:nvSpPr>
            <p:cNvPr id="716" name="TextBox 50"/>
            <p:cNvSpPr/>
            <p:nvPr/>
          </p:nvSpPr>
          <p:spPr>
            <a:xfrm>
              <a:off x="6052320" y="2443680"/>
              <a:ext cx="2761200" cy="942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2000" spc="-1" strike="noStrike">
                  <a:solidFill>
                    <a:srgbClr val="404040"/>
                  </a:solidFill>
                  <a:latin typeface="Arial"/>
                </a:rPr>
                <a:t>Покричать то громко, </a:t>
              </a:r>
              <a:endParaRPr b="0" lang="ru-RU" sz="20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2000" spc="-1" strike="noStrike">
                  <a:solidFill>
                    <a:srgbClr val="404040"/>
                  </a:solidFill>
                  <a:latin typeface="Arial"/>
                </a:rPr>
                <a:t>то тихо</a:t>
              </a:r>
              <a:endParaRPr b="0" lang="ru-RU" sz="20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en-US" sz="1600" spc="-1" strike="noStrike">
                  <a:solidFill>
                    <a:srgbClr val="404040"/>
                  </a:solidFill>
                  <a:latin typeface="Arial"/>
                </a:rPr>
                <a:t>. </a:t>
              </a:r>
              <a:endParaRPr b="0" lang="ru-RU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7" name="TextBox 51"/>
            <p:cNvSpPr/>
            <p:nvPr/>
          </p:nvSpPr>
          <p:spPr>
            <a:xfrm>
              <a:off x="5650560" y="2437560"/>
              <a:ext cx="448920" cy="394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r">
                <a:lnSpc>
                  <a:spcPct val="100000"/>
                </a:lnSpc>
                <a:tabLst>
                  <a:tab algn="l" pos="0"/>
                </a:tabLst>
              </a:pPr>
              <a:r>
                <a:rPr b="1" lang="en-US" sz="2000" spc="-1" strike="noStrike">
                  <a:solidFill>
                    <a:srgbClr val="404040"/>
                  </a:solidFill>
                  <a:latin typeface="Arial"/>
                </a:rPr>
                <a:t>6</a:t>
              </a:r>
              <a:endParaRPr b="0" lang="ru-RU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718" name="Group 52"/>
          <p:cNvGrpSpPr/>
          <p:nvPr/>
        </p:nvGrpSpPr>
        <p:grpSpPr>
          <a:xfrm>
            <a:off x="8194320" y="2884680"/>
            <a:ext cx="2606760" cy="400680"/>
            <a:chOff x="8194320" y="2884680"/>
            <a:chExt cx="2606760" cy="400680"/>
          </a:xfrm>
        </p:grpSpPr>
        <p:sp>
          <p:nvSpPr>
            <p:cNvPr id="719" name="TextBox 53"/>
            <p:cNvSpPr/>
            <p:nvPr/>
          </p:nvSpPr>
          <p:spPr>
            <a:xfrm>
              <a:off x="8594640" y="2890800"/>
              <a:ext cx="2206440" cy="394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2000" spc="-1" strike="noStrike">
                  <a:solidFill>
                    <a:srgbClr val="404040"/>
                  </a:solidFill>
                  <a:latin typeface="Arial"/>
                </a:rPr>
                <a:t>Погулять в парке</a:t>
              </a:r>
              <a:endParaRPr b="0" lang="ru-RU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0" name="TextBox 54"/>
            <p:cNvSpPr/>
            <p:nvPr/>
          </p:nvSpPr>
          <p:spPr>
            <a:xfrm>
              <a:off x="8194320" y="2884680"/>
              <a:ext cx="448920" cy="394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r">
                <a:lnSpc>
                  <a:spcPct val="100000"/>
                </a:lnSpc>
                <a:tabLst>
                  <a:tab algn="l" pos="0"/>
                </a:tabLst>
              </a:pPr>
              <a:r>
                <a:rPr b="1" lang="en-US" sz="2000" spc="-1" strike="noStrike">
                  <a:solidFill>
                    <a:srgbClr val="404040"/>
                  </a:solidFill>
                  <a:latin typeface="Arial"/>
                </a:rPr>
                <a:t>7</a:t>
              </a:r>
              <a:endParaRPr b="0" lang="ru-RU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721" name="Freeform 11"/>
          <p:cNvSpPr/>
          <p:nvPr/>
        </p:nvSpPr>
        <p:spPr>
          <a:xfrm>
            <a:off x="8719200" y="3817080"/>
            <a:ext cx="1076040" cy="1076040"/>
          </a:xfrm>
          <a:custGeom>
            <a:avLst/>
            <a:gdLst>
              <a:gd name="textAreaLeft" fmla="*/ 0 w 1076040"/>
              <a:gd name="textAreaRight" fmla="*/ 1076400 w 1076040"/>
              <a:gd name="textAreaTop" fmla="*/ 0 h 1076040"/>
              <a:gd name="textAreaBottom" fmla="*/ 1076400 h 1076040"/>
            </a:gdLst>
            <a:ahLst/>
            <a:rect l="textAreaLeft" t="textAreaTop" r="textAreaRight" b="textAreaBottom"/>
            <a:pathLst>
              <a:path w="344" h="344">
                <a:moveTo>
                  <a:pt x="343" y="153"/>
                </a:moveTo>
                <a:cubicBezTo>
                  <a:pt x="342" y="148"/>
                  <a:pt x="337" y="144"/>
                  <a:pt x="332" y="144"/>
                </a:cubicBezTo>
                <a:cubicBezTo>
                  <a:pt x="316" y="144"/>
                  <a:pt x="302" y="135"/>
                  <a:pt x="296" y="121"/>
                </a:cubicBezTo>
                <a:cubicBezTo>
                  <a:pt x="290" y="106"/>
                  <a:pt x="294" y="89"/>
                  <a:pt x="306" y="78"/>
                </a:cubicBezTo>
                <a:cubicBezTo>
                  <a:pt x="309" y="75"/>
                  <a:pt x="310" y="69"/>
                  <a:pt x="307" y="65"/>
                </a:cubicBezTo>
                <a:cubicBezTo>
                  <a:pt x="299" y="55"/>
                  <a:pt x="290" y="46"/>
                  <a:pt x="280" y="38"/>
                </a:cubicBezTo>
                <a:cubicBezTo>
                  <a:pt x="276" y="35"/>
                  <a:pt x="270" y="35"/>
                  <a:pt x="267" y="39"/>
                </a:cubicBezTo>
                <a:cubicBezTo>
                  <a:pt x="256" y="50"/>
                  <a:pt x="238" y="55"/>
                  <a:pt x="224" y="49"/>
                </a:cubicBezTo>
                <a:cubicBezTo>
                  <a:pt x="209" y="42"/>
                  <a:pt x="200" y="27"/>
                  <a:pt x="200" y="11"/>
                </a:cubicBezTo>
                <a:cubicBezTo>
                  <a:pt x="201" y="6"/>
                  <a:pt x="197" y="2"/>
                  <a:pt x="192" y="1"/>
                </a:cubicBezTo>
                <a:cubicBezTo>
                  <a:pt x="179" y="0"/>
                  <a:pt x="166" y="0"/>
                  <a:pt x="153" y="1"/>
                </a:cubicBezTo>
                <a:cubicBezTo>
                  <a:pt x="148" y="2"/>
                  <a:pt x="145" y="6"/>
                  <a:pt x="145" y="11"/>
                </a:cubicBezTo>
                <a:cubicBezTo>
                  <a:pt x="145" y="27"/>
                  <a:pt x="136" y="42"/>
                  <a:pt x="121" y="48"/>
                </a:cubicBezTo>
                <a:cubicBezTo>
                  <a:pt x="107" y="53"/>
                  <a:pt x="89" y="49"/>
                  <a:pt x="79" y="38"/>
                </a:cubicBezTo>
                <a:cubicBezTo>
                  <a:pt x="75" y="34"/>
                  <a:pt x="70" y="34"/>
                  <a:pt x="66" y="37"/>
                </a:cubicBezTo>
                <a:cubicBezTo>
                  <a:pt x="56" y="45"/>
                  <a:pt x="46" y="54"/>
                  <a:pt x="38" y="64"/>
                </a:cubicBezTo>
                <a:cubicBezTo>
                  <a:pt x="35" y="68"/>
                  <a:pt x="35" y="74"/>
                  <a:pt x="39" y="77"/>
                </a:cubicBezTo>
                <a:cubicBezTo>
                  <a:pt x="51" y="88"/>
                  <a:pt x="55" y="106"/>
                  <a:pt x="49" y="120"/>
                </a:cubicBezTo>
                <a:cubicBezTo>
                  <a:pt x="43" y="134"/>
                  <a:pt x="28" y="144"/>
                  <a:pt x="11" y="144"/>
                </a:cubicBezTo>
                <a:cubicBezTo>
                  <a:pt x="6" y="143"/>
                  <a:pt x="2" y="147"/>
                  <a:pt x="1" y="152"/>
                </a:cubicBezTo>
                <a:cubicBezTo>
                  <a:pt x="0" y="165"/>
                  <a:pt x="0" y="178"/>
                  <a:pt x="1" y="191"/>
                </a:cubicBezTo>
                <a:cubicBezTo>
                  <a:pt x="2" y="196"/>
                  <a:pt x="8" y="200"/>
                  <a:pt x="13" y="200"/>
                </a:cubicBezTo>
                <a:cubicBezTo>
                  <a:pt x="27" y="199"/>
                  <a:pt x="42" y="208"/>
                  <a:pt x="48" y="223"/>
                </a:cubicBezTo>
                <a:cubicBezTo>
                  <a:pt x="54" y="238"/>
                  <a:pt x="50" y="255"/>
                  <a:pt x="38" y="266"/>
                </a:cubicBezTo>
                <a:cubicBezTo>
                  <a:pt x="35" y="269"/>
                  <a:pt x="34" y="275"/>
                  <a:pt x="37" y="279"/>
                </a:cubicBezTo>
                <a:cubicBezTo>
                  <a:pt x="45" y="289"/>
                  <a:pt x="54" y="298"/>
                  <a:pt x="64" y="306"/>
                </a:cubicBezTo>
                <a:cubicBezTo>
                  <a:pt x="68" y="309"/>
                  <a:pt x="74" y="309"/>
                  <a:pt x="77" y="305"/>
                </a:cubicBezTo>
                <a:cubicBezTo>
                  <a:pt x="88" y="294"/>
                  <a:pt x="106" y="289"/>
                  <a:pt x="120" y="295"/>
                </a:cubicBezTo>
                <a:cubicBezTo>
                  <a:pt x="135" y="302"/>
                  <a:pt x="144" y="317"/>
                  <a:pt x="144" y="333"/>
                </a:cubicBezTo>
                <a:cubicBezTo>
                  <a:pt x="143" y="338"/>
                  <a:pt x="147" y="342"/>
                  <a:pt x="152" y="343"/>
                </a:cubicBezTo>
                <a:cubicBezTo>
                  <a:pt x="159" y="343"/>
                  <a:pt x="165" y="344"/>
                  <a:pt x="172" y="344"/>
                </a:cubicBezTo>
                <a:cubicBezTo>
                  <a:pt x="178" y="344"/>
                  <a:pt x="184" y="344"/>
                  <a:pt x="191" y="343"/>
                </a:cubicBezTo>
                <a:cubicBezTo>
                  <a:pt x="196" y="342"/>
                  <a:pt x="199" y="338"/>
                  <a:pt x="199" y="333"/>
                </a:cubicBezTo>
                <a:cubicBezTo>
                  <a:pt x="199" y="317"/>
                  <a:pt x="208" y="302"/>
                  <a:pt x="223" y="296"/>
                </a:cubicBezTo>
                <a:cubicBezTo>
                  <a:pt x="237" y="291"/>
                  <a:pt x="255" y="295"/>
                  <a:pt x="265" y="306"/>
                </a:cubicBezTo>
                <a:cubicBezTo>
                  <a:pt x="269" y="310"/>
                  <a:pt x="274" y="310"/>
                  <a:pt x="278" y="307"/>
                </a:cubicBezTo>
                <a:cubicBezTo>
                  <a:pt x="289" y="299"/>
                  <a:pt x="298" y="290"/>
                  <a:pt x="306" y="280"/>
                </a:cubicBezTo>
                <a:cubicBezTo>
                  <a:pt x="309" y="276"/>
                  <a:pt x="309" y="270"/>
                  <a:pt x="305" y="267"/>
                </a:cubicBezTo>
                <a:cubicBezTo>
                  <a:pt x="293" y="256"/>
                  <a:pt x="289" y="238"/>
                  <a:pt x="295" y="224"/>
                </a:cubicBezTo>
                <a:cubicBezTo>
                  <a:pt x="301" y="210"/>
                  <a:pt x="315" y="200"/>
                  <a:pt x="331" y="200"/>
                </a:cubicBezTo>
                <a:cubicBezTo>
                  <a:pt x="333" y="200"/>
                  <a:pt x="333" y="200"/>
                  <a:pt x="333" y="200"/>
                </a:cubicBezTo>
                <a:cubicBezTo>
                  <a:pt x="338" y="201"/>
                  <a:pt x="342" y="197"/>
                  <a:pt x="343" y="192"/>
                </a:cubicBezTo>
                <a:cubicBezTo>
                  <a:pt x="344" y="179"/>
                  <a:pt x="344" y="166"/>
                  <a:pt x="343" y="153"/>
                </a:cubicBezTo>
                <a:close/>
                <a:moveTo>
                  <a:pt x="172" y="230"/>
                </a:moveTo>
                <a:cubicBezTo>
                  <a:pt x="141" y="230"/>
                  <a:pt x="115" y="204"/>
                  <a:pt x="115" y="172"/>
                </a:cubicBezTo>
                <a:cubicBezTo>
                  <a:pt x="115" y="141"/>
                  <a:pt x="141" y="115"/>
                  <a:pt x="172" y="115"/>
                </a:cubicBezTo>
                <a:cubicBezTo>
                  <a:pt x="204" y="115"/>
                  <a:pt x="230" y="141"/>
                  <a:pt x="230" y="172"/>
                </a:cubicBezTo>
                <a:cubicBezTo>
                  <a:pt x="230" y="204"/>
                  <a:pt x="204" y="230"/>
                  <a:pt x="172" y="230"/>
                </a:cubicBezTo>
                <a:close/>
                <a:moveTo>
                  <a:pt x="172" y="230"/>
                </a:moveTo>
                <a:cubicBezTo>
                  <a:pt x="172" y="230"/>
                  <a:pt x="172" y="230"/>
                  <a:pt x="172" y="230"/>
                </a:cubicBezTo>
              </a:path>
            </a:pathLst>
          </a:cu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722" name="Group 52"/>
          <p:cNvGrpSpPr/>
          <p:nvPr/>
        </p:nvGrpSpPr>
        <p:grpSpPr>
          <a:xfrm>
            <a:off x="7587720" y="4971960"/>
            <a:ext cx="3321000" cy="644400"/>
            <a:chOff x="7587720" y="4971960"/>
            <a:chExt cx="3321000" cy="644400"/>
          </a:xfrm>
        </p:grpSpPr>
        <p:sp>
          <p:nvSpPr>
            <p:cNvPr id="723" name="TextBox 7"/>
            <p:cNvSpPr/>
            <p:nvPr/>
          </p:nvSpPr>
          <p:spPr>
            <a:xfrm>
              <a:off x="7995240" y="4978080"/>
              <a:ext cx="2913480" cy="63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800" spc="-1" strike="noStrike">
                  <a:solidFill>
                    <a:srgbClr val="404040"/>
                  </a:solidFill>
                  <a:latin typeface="Arial"/>
                </a:rPr>
                <a:t>Вдохнуть  глубоко 10 раз,</a:t>
              </a: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800" spc="-1" strike="noStrike">
                  <a:solidFill>
                    <a:srgbClr val="404040"/>
                  </a:solidFill>
                  <a:latin typeface="Arial"/>
                </a:rPr>
                <a:t> </a:t>
              </a:r>
              <a:r>
                <a:rPr b="0" lang="ru-RU" sz="1800" spc="-1" strike="noStrike">
                  <a:solidFill>
                    <a:srgbClr val="404040"/>
                  </a:solidFill>
                  <a:latin typeface="Arial"/>
                </a:rPr>
                <a:t>медленно выдохнуть</a:t>
              </a: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4" name="TextBox 8"/>
            <p:cNvSpPr/>
            <p:nvPr/>
          </p:nvSpPr>
          <p:spPr>
            <a:xfrm>
              <a:off x="7587720" y="4971960"/>
              <a:ext cx="448920" cy="394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r">
                <a:lnSpc>
                  <a:spcPct val="100000"/>
                </a:lnSpc>
                <a:tabLst>
                  <a:tab algn="l" pos="0"/>
                </a:tabLst>
              </a:pPr>
              <a:r>
                <a:rPr b="1" lang="ru-RU" sz="2000" spc="-1" strike="noStrike">
                  <a:solidFill>
                    <a:srgbClr val="404040"/>
                  </a:solidFill>
                  <a:latin typeface="Arial"/>
                </a:rPr>
                <a:t>8</a:t>
              </a:r>
              <a:endParaRPr b="0" lang="ru-RU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725" name="Group 52"/>
          <p:cNvGrpSpPr/>
          <p:nvPr/>
        </p:nvGrpSpPr>
        <p:grpSpPr>
          <a:xfrm>
            <a:off x="9427680" y="3527640"/>
            <a:ext cx="2694600" cy="1193040"/>
            <a:chOff x="9427680" y="3527640"/>
            <a:chExt cx="2694600" cy="1193040"/>
          </a:xfrm>
        </p:grpSpPr>
        <p:sp>
          <p:nvSpPr>
            <p:cNvPr id="726" name="TextBox 21"/>
            <p:cNvSpPr/>
            <p:nvPr/>
          </p:nvSpPr>
          <p:spPr>
            <a:xfrm>
              <a:off x="9835200" y="3533760"/>
              <a:ext cx="2287080" cy="1186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800" spc="-1" strike="noStrike">
                  <a:solidFill>
                    <a:srgbClr val="404040"/>
                  </a:solidFill>
                  <a:latin typeface="Arial"/>
                </a:rPr>
                <a:t>Потанцевать под </a:t>
              </a: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800" spc="-1" strike="noStrike">
                  <a:solidFill>
                    <a:srgbClr val="404040"/>
                  </a:solidFill>
                  <a:latin typeface="Arial"/>
                </a:rPr>
                <a:t>музыку, причем как </a:t>
              </a: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800" spc="-1" strike="noStrike">
                  <a:solidFill>
                    <a:srgbClr val="404040"/>
                  </a:solidFill>
                  <a:latin typeface="Arial"/>
                </a:rPr>
                <a:t>спокойную, </a:t>
              </a: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800" spc="-1" strike="noStrike">
                  <a:solidFill>
                    <a:srgbClr val="404040"/>
                  </a:solidFill>
                  <a:latin typeface="Arial"/>
                </a:rPr>
                <a:t>так и «активную»</a:t>
              </a: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7" name="TextBox 22"/>
            <p:cNvSpPr/>
            <p:nvPr/>
          </p:nvSpPr>
          <p:spPr>
            <a:xfrm>
              <a:off x="9427680" y="3527640"/>
              <a:ext cx="448920" cy="394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r">
                <a:lnSpc>
                  <a:spcPct val="100000"/>
                </a:lnSpc>
                <a:tabLst>
                  <a:tab algn="l" pos="0"/>
                </a:tabLst>
              </a:pPr>
              <a:r>
                <a:rPr b="1" lang="ru-RU" sz="2000" spc="-1" strike="noStrike">
                  <a:solidFill>
                    <a:srgbClr val="404040"/>
                  </a:solidFill>
                  <a:latin typeface="Arial"/>
                </a:rPr>
                <a:t>9</a:t>
              </a:r>
              <a:endParaRPr b="0" lang="ru-RU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>
            <a:lumMod val="75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715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ru-RU" sz="3730" spc="-1" strike="noStrike">
                <a:solidFill>
                  <a:srgbClr val="ffffff"/>
                </a:solidFill>
                <a:latin typeface="Calibri"/>
              </a:rPr>
              <a:t>Во время экзамена…</a:t>
            </a:r>
            <a:endParaRPr b="0" lang="ru-RU" sz="373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9" name="TextBox 52"/>
          <p:cNvSpPr/>
          <p:nvPr/>
        </p:nvSpPr>
        <p:spPr>
          <a:xfrm>
            <a:off x="1514160" y="1791720"/>
            <a:ext cx="6901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600" spc="-1" strike="noStrike">
                <a:solidFill>
                  <a:srgbClr val="ffffff"/>
                </a:solidFill>
                <a:latin typeface="Arial"/>
              </a:rPr>
              <a:t>01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0" name="TextBox 53"/>
          <p:cNvSpPr/>
          <p:nvPr/>
        </p:nvSpPr>
        <p:spPr>
          <a:xfrm>
            <a:off x="1487520" y="2724840"/>
            <a:ext cx="6901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600" spc="-1" strike="noStrike">
                <a:solidFill>
                  <a:srgbClr val="ffffff"/>
                </a:solidFill>
                <a:latin typeface="Arial"/>
              </a:rPr>
              <a:t>02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1" name="TextBox 54"/>
          <p:cNvSpPr/>
          <p:nvPr/>
        </p:nvSpPr>
        <p:spPr>
          <a:xfrm>
            <a:off x="1514160" y="3605760"/>
            <a:ext cx="6901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600" spc="-1" strike="noStrike">
                <a:solidFill>
                  <a:srgbClr val="ffffff"/>
                </a:solidFill>
                <a:latin typeface="Arial"/>
              </a:rPr>
              <a:t>03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2" name="TextBox 55"/>
          <p:cNvSpPr/>
          <p:nvPr/>
        </p:nvSpPr>
        <p:spPr>
          <a:xfrm>
            <a:off x="1512360" y="4681800"/>
            <a:ext cx="6901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600" spc="-1" strike="noStrike">
                <a:solidFill>
                  <a:srgbClr val="ffffff"/>
                </a:solidFill>
                <a:latin typeface="Arial"/>
              </a:rPr>
              <a:t>04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3" name="Content Placeholder 4"/>
          <p:cNvSpPr/>
          <p:nvPr/>
        </p:nvSpPr>
        <p:spPr>
          <a:xfrm>
            <a:off x="2195640" y="2004120"/>
            <a:ext cx="4538880" cy="60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19000"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0" lang="ru-RU" sz="8000" spc="-1" strike="noStrike">
                <a:solidFill>
                  <a:srgbClr val="ffffff"/>
                </a:solidFill>
                <a:latin typeface="Arial"/>
              </a:rPr>
              <a:t>Пробежать глазами весь тест, для понимания типа заданий и настройки на работу</a:t>
            </a:r>
            <a:endParaRPr b="0" lang="ru-RU" sz="8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4" name="Content Placeholder 4"/>
          <p:cNvSpPr/>
          <p:nvPr/>
        </p:nvSpPr>
        <p:spPr>
          <a:xfrm>
            <a:off x="2215800" y="2817360"/>
            <a:ext cx="3746880" cy="60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Внимательно прочитать вопрос и понять его смысл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5" name="Content Placeholder 4"/>
          <p:cNvSpPr/>
          <p:nvPr/>
        </p:nvSpPr>
        <p:spPr>
          <a:xfrm>
            <a:off x="2291040" y="3718440"/>
            <a:ext cx="4169520" cy="60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14000"/>
          </a:bodyPr>
          <a:p>
            <a:pPr>
              <a:lnSpc>
                <a:spcPct val="100000"/>
              </a:lnSpc>
            </a:pPr>
            <a:endParaRPr b="0" lang="ru-RU" sz="8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8000" spc="-1" strike="noStrike">
                <a:solidFill>
                  <a:srgbClr val="ffffff"/>
                </a:solidFill>
                <a:latin typeface="Arial"/>
              </a:rPr>
              <a:t>Если не знаешь ответа на вопросили не уверен, пропусти его и вернись к нему позже</a:t>
            </a:r>
            <a:endParaRPr b="0" lang="ru-RU" sz="8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6" name="Content Placeholder 4"/>
          <p:cNvSpPr/>
          <p:nvPr/>
        </p:nvSpPr>
        <p:spPr>
          <a:xfrm>
            <a:off x="2289240" y="5071320"/>
            <a:ext cx="4640400" cy="60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latin typeface="Calibri"/>
              </a:rPr>
              <a:t>Е</a:t>
            </a: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сли не смог в течении времени экзамена ответить на вопрос, можно положиться на свою интуицию и указать наиболее вероятный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737" name="Group 63"/>
          <p:cNvGrpSpPr/>
          <p:nvPr/>
        </p:nvGrpSpPr>
        <p:grpSpPr>
          <a:xfrm>
            <a:off x="6324480" y="1993320"/>
            <a:ext cx="5000400" cy="2905920"/>
            <a:chOff x="6324480" y="1993320"/>
            <a:chExt cx="5000400" cy="2905920"/>
          </a:xfrm>
        </p:grpSpPr>
        <p:sp>
          <p:nvSpPr>
            <p:cNvPr id="738" name="Oval 64"/>
            <p:cNvSpPr/>
            <p:nvPr/>
          </p:nvSpPr>
          <p:spPr>
            <a:xfrm>
              <a:off x="6324480" y="4821480"/>
              <a:ext cx="5000400" cy="7776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000000">
                    <a:alpha val="0"/>
                  </a:srgbClr>
                </a:gs>
              </a:gsLst>
              <a:path path="rect">
                <a:fillToRect l="50000" t="50000" r="50000" b="50000"/>
              </a:path>
            </a:gradFill>
            <a:ln w="254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739" name="Group 65"/>
            <p:cNvGrpSpPr/>
            <p:nvPr/>
          </p:nvGrpSpPr>
          <p:grpSpPr>
            <a:xfrm>
              <a:off x="6784200" y="1993320"/>
              <a:ext cx="4178880" cy="2860200"/>
              <a:chOff x="6784200" y="1993320"/>
              <a:chExt cx="4178880" cy="2860200"/>
            </a:xfrm>
          </p:grpSpPr>
          <p:sp>
            <p:nvSpPr>
              <p:cNvPr id="740" name="Freeform 5"/>
              <p:cNvSpPr/>
              <p:nvPr/>
            </p:nvSpPr>
            <p:spPr>
              <a:xfrm>
                <a:off x="6784200" y="1993320"/>
                <a:ext cx="3763080" cy="2856240"/>
              </a:xfrm>
              <a:custGeom>
                <a:avLst/>
                <a:gdLst>
                  <a:gd name="textAreaLeft" fmla="*/ 0 w 3763080"/>
                  <a:gd name="textAreaRight" fmla="*/ 3763440 w 3763080"/>
                  <a:gd name="textAreaTop" fmla="*/ 0 h 2856240"/>
                  <a:gd name="textAreaBottom" fmla="*/ 2856600 h 2856240"/>
                </a:gdLst>
                <a:ahLst/>
                <a:rect l="textAreaLeft" t="textAreaTop" r="textAreaRight" b="textAreaBottom"/>
                <a:pathLst>
                  <a:path w="1956" h="1484">
                    <a:moveTo>
                      <a:pt x="1856" y="192"/>
                    </a:moveTo>
                    <a:cubicBezTo>
                      <a:pt x="1732" y="192"/>
                      <a:pt x="1732" y="192"/>
                      <a:pt x="1732" y="192"/>
                    </a:cubicBezTo>
                    <a:cubicBezTo>
                      <a:pt x="1732" y="34"/>
                      <a:pt x="1732" y="34"/>
                      <a:pt x="1732" y="34"/>
                    </a:cubicBezTo>
                    <a:cubicBezTo>
                      <a:pt x="1732" y="15"/>
                      <a:pt x="1717" y="0"/>
                      <a:pt x="1698" y="0"/>
                    </a:cubicBezTo>
                    <a:cubicBezTo>
                      <a:pt x="1182" y="0"/>
                      <a:pt x="1182" y="0"/>
                      <a:pt x="1182" y="0"/>
                    </a:cubicBezTo>
                    <a:cubicBezTo>
                      <a:pt x="1163" y="0"/>
                      <a:pt x="1148" y="15"/>
                      <a:pt x="1148" y="34"/>
                    </a:cubicBezTo>
                    <a:cubicBezTo>
                      <a:pt x="1148" y="192"/>
                      <a:pt x="1148" y="192"/>
                      <a:pt x="1148" y="192"/>
                    </a:cubicBezTo>
                    <a:cubicBezTo>
                      <a:pt x="100" y="192"/>
                      <a:pt x="100" y="192"/>
                      <a:pt x="100" y="192"/>
                    </a:cubicBezTo>
                    <a:cubicBezTo>
                      <a:pt x="45" y="192"/>
                      <a:pt x="0" y="237"/>
                      <a:pt x="0" y="292"/>
                    </a:cubicBezTo>
                    <a:cubicBezTo>
                      <a:pt x="0" y="1384"/>
                      <a:pt x="0" y="1384"/>
                      <a:pt x="0" y="1384"/>
                    </a:cubicBezTo>
                    <a:cubicBezTo>
                      <a:pt x="0" y="1439"/>
                      <a:pt x="45" y="1484"/>
                      <a:pt x="100" y="1484"/>
                    </a:cubicBezTo>
                    <a:cubicBezTo>
                      <a:pt x="1856" y="1484"/>
                      <a:pt x="1856" y="1484"/>
                      <a:pt x="1856" y="1484"/>
                    </a:cubicBezTo>
                    <a:cubicBezTo>
                      <a:pt x="1911" y="1484"/>
                      <a:pt x="1956" y="1439"/>
                      <a:pt x="1956" y="1384"/>
                    </a:cubicBezTo>
                    <a:cubicBezTo>
                      <a:pt x="1956" y="292"/>
                      <a:pt x="1956" y="292"/>
                      <a:pt x="1956" y="292"/>
                    </a:cubicBezTo>
                    <a:cubicBezTo>
                      <a:pt x="1956" y="237"/>
                      <a:pt x="1911" y="192"/>
                      <a:pt x="1856" y="192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1587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741" name="Freeform 6"/>
              <p:cNvSpPr/>
              <p:nvPr/>
            </p:nvSpPr>
            <p:spPr>
              <a:xfrm>
                <a:off x="6922800" y="1996560"/>
                <a:ext cx="4040280" cy="2856960"/>
              </a:xfrm>
              <a:custGeom>
                <a:avLst/>
                <a:gdLst>
                  <a:gd name="textAreaLeft" fmla="*/ 0 w 4040280"/>
                  <a:gd name="textAreaRight" fmla="*/ 4040640 w 4040280"/>
                  <a:gd name="textAreaTop" fmla="*/ 0 h 2856960"/>
                  <a:gd name="textAreaBottom" fmla="*/ 2857320 h 2856960"/>
                </a:gdLst>
                <a:ahLst/>
                <a:rect l="textAreaLeft" t="textAreaTop" r="textAreaRight" b="textAreaBottom"/>
                <a:pathLst>
                  <a:path w="2100" h="1484">
                    <a:moveTo>
                      <a:pt x="2000" y="192"/>
                    </a:moveTo>
                    <a:cubicBezTo>
                      <a:pt x="1874" y="192"/>
                      <a:pt x="1874" y="192"/>
                      <a:pt x="1874" y="192"/>
                    </a:cubicBezTo>
                    <a:cubicBezTo>
                      <a:pt x="1874" y="32"/>
                      <a:pt x="1874" y="32"/>
                      <a:pt x="1874" y="32"/>
                    </a:cubicBezTo>
                    <a:cubicBezTo>
                      <a:pt x="1874" y="13"/>
                      <a:pt x="1861" y="0"/>
                      <a:pt x="1842" y="0"/>
                    </a:cubicBezTo>
                    <a:cubicBezTo>
                      <a:pt x="1326" y="0"/>
                      <a:pt x="1326" y="0"/>
                      <a:pt x="1326" y="0"/>
                    </a:cubicBezTo>
                    <a:cubicBezTo>
                      <a:pt x="1307" y="0"/>
                      <a:pt x="1290" y="13"/>
                      <a:pt x="1290" y="32"/>
                    </a:cubicBezTo>
                    <a:cubicBezTo>
                      <a:pt x="1290" y="192"/>
                      <a:pt x="1290" y="192"/>
                      <a:pt x="1290" y="192"/>
                    </a:cubicBezTo>
                    <a:cubicBezTo>
                      <a:pt x="244" y="192"/>
                      <a:pt x="244" y="192"/>
                      <a:pt x="244" y="192"/>
                    </a:cubicBezTo>
                    <a:cubicBezTo>
                      <a:pt x="189" y="192"/>
                      <a:pt x="144" y="236"/>
                      <a:pt x="144" y="291"/>
                    </a:cubicBezTo>
                    <a:cubicBezTo>
                      <a:pt x="0" y="1384"/>
                      <a:pt x="0" y="1384"/>
                      <a:pt x="0" y="1384"/>
                    </a:cubicBezTo>
                    <a:cubicBezTo>
                      <a:pt x="0" y="1439"/>
                      <a:pt x="45" y="1484"/>
                      <a:pt x="100" y="1484"/>
                    </a:cubicBezTo>
                    <a:cubicBezTo>
                      <a:pt x="1856" y="1484"/>
                      <a:pt x="1856" y="1484"/>
                      <a:pt x="1856" y="1484"/>
                    </a:cubicBezTo>
                    <a:cubicBezTo>
                      <a:pt x="1911" y="1484"/>
                      <a:pt x="1956" y="1438"/>
                      <a:pt x="1956" y="1383"/>
                    </a:cubicBezTo>
                    <a:cubicBezTo>
                      <a:pt x="2100" y="292"/>
                      <a:pt x="2100" y="292"/>
                      <a:pt x="2100" y="292"/>
                    </a:cubicBezTo>
                    <a:cubicBezTo>
                      <a:pt x="2100" y="236"/>
                      <a:pt x="2055" y="192"/>
                      <a:pt x="2000" y="19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8e11"/>
                  </a:gs>
                  <a:gs pos="100000">
                    <a:srgbClr val="ffc000"/>
                  </a:gs>
                </a:gsLst>
                <a:lin ang="16200000"/>
              </a:gradFill>
              <a:ln w="9525">
                <a:noFill/>
              </a:ln>
              <a:effectLst>
                <a:innerShdw blurRad="50800" dir="12900000" dist="50800">
                  <a:schemeClr val="bg1">
                    <a:alpha val="50000"/>
                  </a:schemeClr>
                </a:inn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</p:grpSp>
      <p:grpSp>
        <p:nvGrpSpPr>
          <p:cNvPr id="742" name="Group 68"/>
          <p:cNvGrpSpPr/>
          <p:nvPr/>
        </p:nvGrpSpPr>
        <p:grpSpPr>
          <a:xfrm>
            <a:off x="8140680" y="3078000"/>
            <a:ext cx="2822400" cy="2413080"/>
            <a:chOff x="8140680" y="3078000"/>
            <a:chExt cx="2822400" cy="2413080"/>
          </a:xfrm>
        </p:grpSpPr>
        <p:sp>
          <p:nvSpPr>
            <p:cNvPr id="743" name="Oval 69"/>
            <p:cNvSpPr/>
            <p:nvPr/>
          </p:nvSpPr>
          <p:spPr>
            <a:xfrm>
              <a:off x="8140680" y="5387400"/>
              <a:ext cx="2822400" cy="10368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000000">
                    <a:alpha val="0"/>
                  </a:srgbClr>
                </a:gs>
              </a:gsLst>
              <a:path path="rect">
                <a:fillToRect l="50000" t="50000" r="50000" b="50000"/>
              </a:path>
            </a:gradFill>
            <a:ln w="254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440" bIns="2844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744" name="Group 70"/>
            <p:cNvGrpSpPr/>
            <p:nvPr/>
          </p:nvGrpSpPr>
          <p:grpSpPr>
            <a:xfrm>
              <a:off x="8437320" y="3078000"/>
              <a:ext cx="2403000" cy="2404440"/>
              <a:chOff x="8437320" y="3078000"/>
              <a:chExt cx="2403000" cy="2404440"/>
            </a:xfrm>
          </p:grpSpPr>
          <p:sp>
            <p:nvSpPr>
              <p:cNvPr id="745" name="Oval 5"/>
              <p:cNvSpPr/>
              <p:nvPr/>
            </p:nvSpPr>
            <p:spPr>
              <a:xfrm>
                <a:off x="8437320" y="3078000"/>
                <a:ext cx="2403000" cy="2404440"/>
              </a:xfrm>
              <a:prstGeom prst="ellipse">
                <a:avLst/>
              </a:prstGeom>
              <a:gradFill rotWithShape="0">
                <a:gsLst>
                  <a:gs pos="0">
                    <a:srgbClr val="818284"/>
                  </a:gs>
                  <a:gs pos="100000">
                    <a:srgbClr val="a4a5a9"/>
                  </a:gs>
                </a:gsLst>
                <a:lin ang="13500000"/>
              </a:gra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5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746" name="Oval 6"/>
              <p:cNvSpPr/>
              <p:nvPr/>
            </p:nvSpPr>
            <p:spPr>
              <a:xfrm>
                <a:off x="8604000" y="3243960"/>
                <a:ext cx="2070360" cy="2072520"/>
              </a:xfrm>
              <a:prstGeom prst="ellipse">
                <a:avLst/>
              </a:prstGeom>
              <a:solidFill>
                <a:srgbClr val="262626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5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747" name="Oval 7"/>
              <p:cNvSpPr/>
              <p:nvPr/>
            </p:nvSpPr>
            <p:spPr>
              <a:xfrm>
                <a:off x="8717760" y="3358800"/>
                <a:ext cx="1843920" cy="1843920"/>
              </a:xfrm>
              <a:prstGeom prst="ellipse">
                <a:avLst/>
              </a:prstGeom>
              <a:gradFill rotWithShape="0">
                <a:gsLst>
                  <a:gs pos="0">
                    <a:srgbClr val="a1a2a6"/>
                  </a:gs>
                  <a:gs pos="100000">
                    <a:srgbClr val="ffffff"/>
                  </a:gs>
                </a:gsLst>
                <a:lin ang="13500000"/>
              </a:gra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5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748" name="Oval 8"/>
              <p:cNvSpPr/>
              <p:nvPr/>
            </p:nvSpPr>
            <p:spPr>
              <a:xfrm>
                <a:off x="9068760" y="3710880"/>
                <a:ext cx="1139760" cy="1138320"/>
              </a:xfrm>
              <a:prstGeom prst="ellipse">
                <a:avLst/>
              </a:prstGeom>
              <a:solidFill>
                <a:srgbClr val="7c7c7c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5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749" name="Freeform 9"/>
              <p:cNvSpPr/>
              <p:nvPr/>
            </p:nvSpPr>
            <p:spPr>
              <a:xfrm>
                <a:off x="8754480" y="3993120"/>
                <a:ext cx="151560" cy="58680"/>
              </a:xfrm>
              <a:custGeom>
                <a:avLst/>
                <a:gdLst>
                  <a:gd name="textAreaLeft" fmla="*/ 0 w 151560"/>
                  <a:gd name="textAreaRight" fmla="*/ 151920 w 151560"/>
                  <a:gd name="textAreaTop" fmla="*/ 0 h 58680"/>
                  <a:gd name="textAreaBottom" fmla="*/ 59040 h 58680"/>
                </a:gdLst>
                <a:ahLst/>
                <a:rect l="textAreaLeft" t="textAreaTop" r="textAreaRight" b="textAreaBottom"/>
                <a:pathLst>
                  <a:path w="88" h="34">
                    <a:moveTo>
                      <a:pt x="88" y="31"/>
                    </a:moveTo>
                    <a:cubicBezTo>
                      <a:pt x="87" y="33"/>
                      <a:pt x="85" y="34"/>
                      <a:pt x="83" y="34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0" y="5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85" y="26"/>
                      <a:pt x="85" y="26"/>
                      <a:pt x="85" y="26"/>
                    </a:cubicBezTo>
                    <a:cubicBezTo>
                      <a:pt x="87" y="27"/>
                      <a:pt x="88" y="29"/>
                      <a:pt x="88" y="31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tIns="29520" bIns="2952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5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750" name="Freeform 10"/>
              <p:cNvSpPr/>
              <p:nvPr/>
            </p:nvSpPr>
            <p:spPr>
              <a:xfrm>
                <a:off x="8715600" y="4218480"/>
                <a:ext cx="100440" cy="18720"/>
              </a:xfrm>
              <a:custGeom>
                <a:avLst/>
                <a:gdLst>
                  <a:gd name="textAreaLeft" fmla="*/ 0 w 100440"/>
                  <a:gd name="textAreaRight" fmla="*/ 100800 w 100440"/>
                  <a:gd name="textAreaTop" fmla="*/ 0 h 18720"/>
                  <a:gd name="textAreaBottom" fmla="*/ 19080 h 18720"/>
                </a:gdLst>
                <a:ahLst/>
                <a:rect l="textAreaLeft" t="textAreaTop" r="textAreaRight" b="textAreaBottom"/>
                <a:pathLst>
                  <a:path w="58" h="11">
                    <a:moveTo>
                      <a:pt x="57" y="7"/>
                    </a:moveTo>
                    <a:cubicBezTo>
                      <a:pt x="57" y="9"/>
                      <a:pt x="55" y="11"/>
                      <a:pt x="53" y="11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1" y="8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54" y="3"/>
                      <a:pt x="54" y="3"/>
                      <a:pt x="54" y="3"/>
                    </a:cubicBezTo>
                    <a:cubicBezTo>
                      <a:pt x="56" y="3"/>
                      <a:pt x="58" y="5"/>
                      <a:pt x="57" y="7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tIns="9360" bIns="936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5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751" name="Freeform 11"/>
              <p:cNvSpPr/>
              <p:nvPr/>
            </p:nvSpPr>
            <p:spPr>
              <a:xfrm>
                <a:off x="8721720" y="4161240"/>
                <a:ext cx="97560" cy="23760"/>
              </a:xfrm>
              <a:custGeom>
                <a:avLst/>
                <a:gdLst>
                  <a:gd name="textAreaLeft" fmla="*/ 0 w 97560"/>
                  <a:gd name="textAreaRight" fmla="*/ 97920 w 97560"/>
                  <a:gd name="textAreaTop" fmla="*/ 0 h 23760"/>
                  <a:gd name="textAreaBottom" fmla="*/ 24120 h 23760"/>
                </a:gdLst>
                <a:ahLst/>
                <a:rect l="textAreaLeft" t="textAreaTop" r="textAreaRight" b="textAreaBottom"/>
                <a:pathLst>
                  <a:path w="57" h="14">
                    <a:moveTo>
                      <a:pt x="57" y="10"/>
                    </a:moveTo>
                    <a:cubicBezTo>
                      <a:pt x="57" y="13"/>
                      <a:pt x="55" y="14"/>
                      <a:pt x="53" y="14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6" y="6"/>
                      <a:pt x="57" y="8"/>
                      <a:pt x="57" y="10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tIns="11880" bIns="1188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5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752" name="Freeform 12"/>
              <p:cNvSpPr/>
              <p:nvPr/>
            </p:nvSpPr>
            <p:spPr>
              <a:xfrm>
                <a:off x="8728200" y="4104360"/>
                <a:ext cx="99720" cy="28800"/>
              </a:xfrm>
              <a:custGeom>
                <a:avLst/>
                <a:gdLst>
                  <a:gd name="textAreaLeft" fmla="*/ 0 w 99720"/>
                  <a:gd name="textAreaRight" fmla="*/ 100080 w 99720"/>
                  <a:gd name="textAreaTop" fmla="*/ 0 h 28800"/>
                  <a:gd name="textAreaBottom" fmla="*/ 29160 h 28800"/>
                </a:gdLst>
                <a:ahLst/>
                <a:rect l="textAreaLeft" t="textAreaTop" r="textAreaRight" b="textAreaBottom"/>
                <a:pathLst>
                  <a:path w="58" h="17">
                    <a:moveTo>
                      <a:pt x="58" y="14"/>
                    </a:moveTo>
                    <a:cubicBezTo>
                      <a:pt x="57" y="16"/>
                      <a:pt x="55" y="17"/>
                      <a:pt x="53" y="17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2"/>
                      <a:pt x="3" y="0"/>
                      <a:pt x="6" y="0"/>
                    </a:cubicBezTo>
                    <a:cubicBezTo>
                      <a:pt x="55" y="9"/>
                      <a:pt x="55" y="9"/>
                      <a:pt x="55" y="9"/>
                    </a:cubicBezTo>
                    <a:cubicBezTo>
                      <a:pt x="57" y="9"/>
                      <a:pt x="58" y="12"/>
                      <a:pt x="58" y="14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tIns="14400" bIns="1440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5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753" name="Freeform 13"/>
              <p:cNvSpPr/>
              <p:nvPr/>
            </p:nvSpPr>
            <p:spPr>
              <a:xfrm>
                <a:off x="8741880" y="4047120"/>
                <a:ext cx="98280" cy="35280"/>
              </a:xfrm>
              <a:custGeom>
                <a:avLst/>
                <a:gdLst>
                  <a:gd name="textAreaLeft" fmla="*/ 0 w 98280"/>
                  <a:gd name="textAreaRight" fmla="*/ 98640 w 98280"/>
                  <a:gd name="textAreaTop" fmla="*/ 0 h 35280"/>
                  <a:gd name="textAreaBottom" fmla="*/ 35640 h 35280"/>
                </a:gdLst>
                <a:ahLst/>
                <a:rect l="textAreaLeft" t="textAreaTop" r="textAreaRight" b="textAreaBottom"/>
                <a:pathLst>
                  <a:path w="57" h="21">
                    <a:moveTo>
                      <a:pt x="56" y="18"/>
                    </a:moveTo>
                    <a:cubicBezTo>
                      <a:pt x="56" y="20"/>
                      <a:pt x="54" y="21"/>
                      <a:pt x="51" y="2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2"/>
                      <a:pt x="3" y="0"/>
                      <a:pt x="5" y="1"/>
                    </a:cubicBezTo>
                    <a:cubicBezTo>
                      <a:pt x="53" y="13"/>
                      <a:pt x="53" y="13"/>
                      <a:pt x="53" y="13"/>
                    </a:cubicBezTo>
                    <a:cubicBezTo>
                      <a:pt x="55" y="13"/>
                      <a:pt x="57" y="15"/>
                      <a:pt x="56" y="18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tIns="17640" bIns="1764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5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754" name="Freeform 14"/>
              <p:cNvSpPr/>
              <p:nvPr/>
            </p:nvSpPr>
            <p:spPr>
              <a:xfrm>
                <a:off x="8883720" y="3736080"/>
                <a:ext cx="131040" cy="99720"/>
              </a:xfrm>
              <a:custGeom>
                <a:avLst/>
                <a:gdLst>
                  <a:gd name="textAreaLeft" fmla="*/ 0 w 131040"/>
                  <a:gd name="textAreaRight" fmla="*/ 131400 w 131040"/>
                  <a:gd name="textAreaTop" fmla="*/ 0 h 99720"/>
                  <a:gd name="textAreaBottom" fmla="*/ 100080 h 99720"/>
                </a:gdLst>
                <a:ahLst/>
                <a:rect l="textAreaLeft" t="textAreaTop" r="textAreaRight" b="textAreaBottom"/>
                <a:pathLst>
                  <a:path w="76" h="58">
                    <a:moveTo>
                      <a:pt x="75" y="56"/>
                    </a:moveTo>
                    <a:cubicBezTo>
                      <a:pt x="74" y="58"/>
                      <a:pt x="71" y="58"/>
                      <a:pt x="69" y="5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7"/>
                      <a:pt x="0" y="4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5" y="0"/>
                      <a:pt x="7" y="2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6" y="51"/>
                      <a:pt x="76" y="54"/>
                      <a:pt x="75" y="56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5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755" name="Freeform 15"/>
              <p:cNvSpPr/>
              <p:nvPr/>
            </p:nvSpPr>
            <p:spPr>
              <a:xfrm>
                <a:off x="8776440" y="3938400"/>
                <a:ext cx="95400" cy="45720"/>
              </a:xfrm>
              <a:custGeom>
                <a:avLst/>
                <a:gdLst>
                  <a:gd name="textAreaLeft" fmla="*/ 0 w 95400"/>
                  <a:gd name="textAreaRight" fmla="*/ 95760 w 95400"/>
                  <a:gd name="textAreaTop" fmla="*/ 0 h 45720"/>
                  <a:gd name="textAreaBottom" fmla="*/ 46080 h 45720"/>
                </a:gdLst>
                <a:ahLst/>
                <a:rect l="textAreaLeft" t="textAreaTop" r="textAreaRight" b="textAreaBottom"/>
                <a:pathLst>
                  <a:path w="55" h="27">
                    <a:moveTo>
                      <a:pt x="55" y="24"/>
                    </a:moveTo>
                    <a:cubicBezTo>
                      <a:pt x="54" y="26"/>
                      <a:pt x="51" y="27"/>
                      <a:pt x="49" y="26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0" y="5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1"/>
                      <a:pt x="4" y="0"/>
                      <a:pt x="6" y="1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54" y="19"/>
                      <a:pt x="55" y="21"/>
                      <a:pt x="55" y="24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tIns="23040" bIns="2304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5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756" name="Freeform 16"/>
              <p:cNvSpPr/>
              <p:nvPr/>
            </p:nvSpPr>
            <p:spPr>
              <a:xfrm>
                <a:off x="8799120" y="3884400"/>
                <a:ext cx="93240" cy="51480"/>
              </a:xfrm>
              <a:custGeom>
                <a:avLst/>
                <a:gdLst>
                  <a:gd name="textAreaLeft" fmla="*/ 0 w 93240"/>
                  <a:gd name="textAreaRight" fmla="*/ 93600 w 93240"/>
                  <a:gd name="textAreaTop" fmla="*/ 0 h 51480"/>
                  <a:gd name="textAreaBottom" fmla="*/ 51840 h 51480"/>
                </a:gdLst>
                <a:ahLst/>
                <a:rect l="textAreaLeft" t="textAreaTop" r="textAreaRight" b="textAreaBottom"/>
                <a:pathLst>
                  <a:path w="54" h="30">
                    <a:moveTo>
                      <a:pt x="53" y="27"/>
                    </a:moveTo>
                    <a:cubicBezTo>
                      <a:pt x="53" y="29"/>
                      <a:pt x="50" y="30"/>
                      <a:pt x="48" y="2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1" y="8"/>
                      <a:pt x="0" y="5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51" y="22"/>
                      <a:pt x="51" y="22"/>
                      <a:pt x="51" y="22"/>
                    </a:cubicBezTo>
                    <a:cubicBezTo>
                      <a:pt x="53" y="23"/>
                      <a:pt x="54" y="25"/>
                      <a:pt x="53" y="27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tIns="25920" bIns="2592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5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757" name="Freeform 17"/>
              <p:cNvSpPr/>
              <p:nvPr/>
            </p:nvSpPr>
            <p:spPr>
              <a:xfrm>
                <a:off x="8825400" y="3834000"/>
                <a:ext cx="91080" cy="55080"/>
              </a:xfrm>
              <a:custGeom>
                <a:avLst/>
                <a:gdLst>
                  <a:gd name="textAreaLeft" fmla="*/ 0 w 91080"/>
                  <a:gd name="textAreaRight" fmla="*/ 91440 w 91080"/>
                  <a:gd name="textAreaTop" fmla="*/ 0 h 55080"/>
                  <a:gd name="textAreaBottom" fmla="*/ 55440 h 55080"/>
                </a:gdLst>
                <a:ahLst/>
                <a:rect l="textAreaLeft" t="textAreaTop" r="textAreaRight" b="textAreaBottom"/>
                <a:pathLst>
                  <a:path w="53" h="32">
                    <a:moveTo>
                      <a:pt x="52" y="29"/>
                    </a:moveTo>
                    <a:cubicBezTo>
                      <a:pt x="51" y="31"/>
                      <a:pt x="48" y="32"/>
                      <a:pt x="46" y="31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7"/>
                      <a:pt x="0" y="4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0"/>
                      <a:pt x="4" y="0"/>
                      <a:pt x="6" y="1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52" y="25"/>
                      <a:pt x="53" y="27"/>
                      <a:pt x="52" y="29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tIns="27720" bIns="2772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5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758" name="Freeform 18"/>
              <p:cNvSpPr/>
              <p:nvPr/>
            </p:nvSpPr>
            <p:spPr>
              <a:xfrm>
                <a:off x="8854560" y="3784320"/>
                <a:ext cx="88200" cy="60480"/>
              </a:xfrm>
              <a:custGeom>
                <a:avLst/>
                <a:gdLst>
                  <a:gd name="textAreaLeft" fmla="*/ 0 w 88200"/>
                  <a:gd name="textAreaRight" fmla="*/ 88560 w 88200"/>
                  <a:gd name="textAreaTop" fmla="*/ 0 h 60480"/>
                  <a:gd name="textAreaBottom" fmla="*/ 60840 h 60480"/>
                </a:gdLst>
                <a:ahLst/>
                <a:rect l="textAreaLeft" t="textAreaTop" r="textAreaRight" b="textAreaBottom"/>
                <a:pathLst>
                  <a:path w="51" h="35">
                    <a:moveTo>
                      <a:pt x="50" y="33"/>
                    </a:moveTo>
                    <a:cubicBezTo>
                      <a:pt x="49" y="34"/>
                      <a:pt x="46" y="35"/>
                      <a:pt x="45" y="34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7"/>
                      <a:pt x="0" y="4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0"/>
                      <a:pt x="4" y="0"/>
                      <a:pt x="6" y="1"/>
                    </a:cubicBezTo>
                    <a:cubicBezTo>
                      <a:pt x="49" y="27"/>
                      <a:pt x="49" y="27"/>
                      <a:pt x="49" y="27"/>
                    </a:cubicBezTo>
                    <a:cubicBezTo>
                      <a:pt x="51" y="28"/>
                      <a:pt x="51" y="31"/>
                      <a:pt x="50" y="33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tIns="30240" bIns="3024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5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759" name="Freeform 19"/>
              <p:cNvSpPr/>
              <p:nvPr/>
            </p:nvSpPr>
            <p:spPr>
              <a:xfrm>
                <a:off x="9084960" y="3531240"/>
                <a:ext cx="101160" cy="131040"/>
              </a:xfrm>
              <a:custGeom>
                <a:avLst/>
                <a:gdLst>
                  <a:gd name="textAreaLeft" fmla="*/ 0 w 101160"/>
                  <a:gd name="textAreaRight" fmla="*/ 101520 w 101160"/>
                  <a:gd name="textAreaTop" fmla="*/ 0 h 131040"/>
                  <a:gd name="textAreaBottom" fmla="*/ 131400 h 131040"/>
                </a:gdLst>
                <a:ahLst/>
                <a:rect l="textAreaLeft" t="textAreaTop" r="textAreaRight" b="textAreaBottom"/>
                <a:pathLst>
                  <a:path w="59" h="76">
                    <a:moveTo>
                      <a:pt x="57" y="75"/>
                    </a:moveTo>
                    <a:cubicBezTo>
                      <a:pt x="55" y="76"/>
                      <a:pt x="52" y="76"/>
                      <a:pt x="51" y="74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0" y="5"/>
                      <a:pt x="1" y="3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7" y="0"/>
                      <a:pt x="8" y="2"/>
                    </a:cubicBezTo>
                    <a:cubicBezTo>
                      <a:pt x="58" y="69"/>
                      <a:pt x="58" y="69"/>
                      <a:pt x="58" y="69"/>
                    </a:cubicBezTo>
                    <a:cubicBezTo>
                      <a:pt x="59" y="71"/>
                      <a:pt x="59" y="73"/>
                      <a:pt x="57" y="75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5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760" name="Freeform 20"/>
              <p:cNvSpPr/>
              <p:nvPr/>
            </p:nvSpPr>
            <p:spPr>
              <a:xfrm>
                <a:off x="8921880" y="3690720"/>
                <a:ext cx="80640" cy="69120"/>
              </a:xfrm>
              <a:custGeom>
                <a:avLst/>
                <a:gdLst>
                  <a:gd name="textAreaLeft" fmla="*/ 0 w 80640"/>
                  <a:gd name="textAreaRight" fmla="*/ 81000 w 80640"/>
                  <a:gd name="textAreaTop" fmla="*/ 0 h 69120"/>
                  <a:gd name="textAreaBottom" fmla="*/ 69480 h 69120"/>
                </a:gdLst>
                <a:ahLst/>
                <a:rect l="textAreaLeft" t="textAreaTop" r="textAreaRight" b="textAreaBottom"/>
                <a:pathLst>
                  <a:path w="47" h="40">
                    <a:moveTo>
                      <a:pt x="46" y="38"/>
                    </a:moveTo>
                    <a:cubicBezTo>
                      <a:pt x="45" y="40"/>
                      <a:pt x="42" y="40"/>
                      <a:pt x="40" y="39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6"/>
                      <a:pt x="0" y="4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0"/>
                      <a:pt x="5" y="0"/>
                      <a:pt x="7" y="1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47" y="34"/>
                      <a:pt x="47" y="36"/>
                      <a:pt x="46" y="38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tIns="34560" bIns="3456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5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761" name="Freeform 21"/>
              <p:cNvSpPr/>
              <p:nvPr/>
            </p:nvSpPr>
            <p:spPr>
              <a:xfrm>
                <a:off x="8959680" y="3647520"/>
                <a:ext cx="77760" cy="72000"/>
              </a:xfrm>
              <a:custGeom>
                <a:avLst/>
                <a:gdLst>
                  <a:gd name="textAreaLeft" fmla="*/ 0 w 77760"/>
                  <a:gd name="textAreaRight" fmla="*/ 78120 w 77760"/>
                  <a:gd name="textAreaTop" fmla="*/ 0 h 72000"/>
                  <a:gd name="textAreaBottom" fmla="*/ 72360 h 72000"/>
                </a:gdLst>
                <a:ahLst/>
                <a:rect l="textAreaLeft" t="textAreaTop" r="textAreaRight" b="textAreaBottom"/>
                <a:pathLst>
                  <a:path w="45" h="42">
                    <a:moveTo>
                      <a:pt x="44" y="41"/>
                    </a:moveTo>
                    <a:cubicBezTo>
                      <a:pt x="42" y="42"/>
                      <a:pt x="40" y="42"/>
                      <a:pt x="38" y="41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6"/>
                      <a:pt x="0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0"/>
                      <a:pt x="5" y="0"/>
                      <a:pt x="7" y="1"/>
                    </a:cubicBezTo>
                    <a:cubicBezTo>
                      <a:pt x="44" y="35"/>
                      <a:pt x="44" y="35"/>
                      <a:pt x="44" y="35"/>
                    </a:cubicBezTo>
                    <a:cubicBezTo>
                      <a:pt x="45" y="36"/>
                      <a:pt x="45" y="39"/>
                      <a:pt x="44" y="41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tIns="36000" bIns="3600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5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762" name="Freeform 22"/>
              <p:cNvSpPr/>
              <p:nvPr/>
            </p:nvSpPr>
            <p:spPr>
              <a:xfrm>
                <a:off x="9000000" y="3605760"/>
                <a:ext cx="75600" cy="77760"/>
              </a:xfrm>
              <a:custGeom>
                <a:avLst/>
                <a:gdLst>
                  <a:gd name="textAreaLeft" fmla="*/ 0 w 75600"/>
                  <a:gd name="textAreaRight" fmla="*/ 75960 w 75600"/>
                  <a:gd name="textAreaTop" fmla="*/ 0 h 77760"/>
                  <a:gd name="textAreaBottom" fmla="*/ 78120 h 77760"/>
                </a:gdLst>
                <a:ahLst/>
                <a:rect l="textAreaLeft" t="textAreaTop" r="textAreaRight" b="textAreaBottom"/>
                <a:pathLst>
                  <a:path w="44" h="45">
                    <a:moveTo>
                      <a:pt x="42" y="43"/>
                    </a:moveTo>
                    <a:cubicBezTo>
                      <a:pt x="40" y="45"/>
                      <a:pt x="38" y="45"/>
                      <a:pt x="36" y="43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6"/>
                      <a:pt x="0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0"/>
                      <a:pt x="6" y="0"/>
                      <a:pt x="7" y="2"/>
                    </a:cubicBezTo>
                    <a:cubicBezTo>
                      <a:pt x="42" y="38"/>
                      <a:pt x="42" y="38"/>
                      <a:pt x="42" y="38"/>
                    </a:cubicBezTo>
                    <a:cubicBezTo>
                      <a:pt x="44" y="39"/>
                      <a:pt x="43" y="42"/>
                      <a:pt x="42" y="43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tIns="38880" bIns="3888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5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763" name="Freeform 23"/>
              <p:cNvSpPr/>
              <p:nvPr/>
            </p:nvSpPr>
            <p:spPr>
              <a:xfrm>
                <a:off x="9043200" y="3567960"/>
                <a:ext cx="70560" cy="80640"/>
              </a:xfrm>
              <a:custGeom>
                <a:avLst/>
                <a:gdLst>
                  <a:gd name="textAreaLeft" fmla="*/ 0 w 70560"/>
                  <a:gd name="textAreaRight" fmla="*/ 70920 w 70560"/>
                  <a:gd name="textAreaTop" fmla="*/ 0 h 80640"/>
                  <a:gd name="textAreaBottom" fmla="*/ 81000 h 80640"/>
                </a:gdLst>
                <a:ahLst/>
                <a:rect l="textAreaLeft" t="textAreaTop" r="textAreaRight" b="textAreaBottom"/>
                <a:pathLst>
                  <a:path w="41" h="47">
                    <a:moveTo>
                      <a:pt x="39" y="45"/>
                    </a:moveTo>
                    <a:cubicBezTo>
                      <a:pt x="38" y="47"/>
                      <a:pt x="35" y="47"/>
                      <a:pt x="34" y="45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0"/>
                      <a:pt x="6" y="0"/>
                      <a:pt x="7" y="2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41" y="41"/>
                      <a:pt x="41" y="44"/>
                      <a:pt x="39" y="45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tIns="40320" bIns="4032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5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764" name="Freeform 24"/>
              <p:cNvSpPr/>
              <p:nvPr/>
            </p:nvSpPr>
            <p:spPr>
              <a:xfrm>
                <a:off x="9340560" y="3399840"/>
                <a:ext cx="60480" cy="152280"/>
              </a:xfrm>
              <a:custGeom>
                <a:avLst/>
                <a:gdLst>
                  <a:gd name="textAreaLeft" fmla="*/ 0 w 60480"/>
                  <a:gd name="textAreaRight" fmla="*/ 60840 w 60480"/>
                  <a:gd name="textAreaTop" fmla="*/ 0 h 152280"/>
                  <a:gd name="textAreaBottom" fmla="*/ 152640 h 152280"/>
                </a:gdLst>
                <a:ahLst/>
                <a:rect l="textAreaLeft" t="textAreaTop" r="textAreaRight" b="textAreaBottom"/>
                <a:pathLst>
                  <a:path w="35" h="88">
                    <a:moveTo>
                      <a:pt x="32" y="87"/>
                    </a:moveTo>
                    <a:cubicBezTo>
                      <a:pt x="30" y="88"/>
                      <a:pt x="28" y="86"/>
                      <a:pt x="27" y="8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8" y="1"/>
                      <a:pt x="8" y="3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5" y="84"/>
                      <a:pt x="34" y="86"/>
                      <a:pt x="32" y="87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5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765" name="Freeform 25"/>
              <p:cNvSpPr/>
              <p:nvPr/>
            </p:nvSpPr>
            <p:spPr>
              <a:xfrm>
                <a:off x="9134640" y="3500640"/>
                <a:ext cx="64080" cy="86040"/>
              </a:xfrm>
              <a:custGeom>
                <a:avLst/>
                <a:gdLst>
                  <a:gd name="textAreaLeft" fmla="*/ 0 w 64080"/>
                  <a:gd name="textAreaRight" fmla="*/ 64440 w 64080"/>
                  <a:gd name="textAreaTop" fmla="*/ 0 h 86040"/>
                  <a:gd name="textAreaBottom" fmla="*/ 86400 h 86040"/>
                </a:gdLst>
                <a:ahLst/>
                <a:rect l="textAreaLeft" t="textAreaTop" r="textAreaRight" b="textAreaBottom"/>
                <a:pathLst>
                  <a:path w="37" h="50">
                    <a:moveTo>
                      <a:pt x="35" y="49"/>
                    </a:moveTo>
                    <a:cubicBezTo>
                      <a:pt x="33" y="50"/>
                      <a:pt x="30" y="50"/>
                      <a:pt x="29" y="4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0" y="5"/>
                      <a:pt x="1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5" y="0"/>
                      <a:pt x="7" y="0"/>
                      <a:pt x="8" y="2"/>
                    </a:cubicBezTo>
                    <a:cubicBezTo>
                      <a:pt x="36" y="44"/>
                      <a:pt x="36" y="44"/>
                      <a:pt x="36" y="44"/>
                    </a:cubicBezTo>
                    <a:cubicBezTo>
                      <a:pt x="37" y="45"/>
                      <a:pt x="36" y="48"/>
                      <a:pt x="35" y="49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tIns="43200" bIns="4320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5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766" name="Freeform 26"/>
              <p:cNvSpPr/>
              <p:nvPr/>
            </p:nvSpPr>
            <p:spPr>
              <a:xfrm>
                <a:off x="9185040" y="3468960"/>
                <a:ext cx="57960" cy="91080"/>
              </a:xfrm>
              <a:custGeom>
                <a:avLst/>
                <a:gdLst>
                  <a:gd name="textAreaLeft" fmla="*/ 0 w 57960"/>
                  <a:gd name="textAreaRight" fmla="*/ 58320 w 57960"/>
                  <a:gd name="textAreaTop" fmla="*/ 0 h 91080"/>
                  <a:gd name="textAreaBottom" fmla="*/ 91440 h 91080"/>
                </a:gdLst>
                <a:ahLst/>
                <a:rect l="textAreaLeft" t="textAreaTop" r="textAreaRight" b="textAreaBottom"/>
                <a:pathLst>
                  <a:path w="34" h="53">
                    <a:moveTo>
                      <a:pt x="31" y="52"/>
                    </a:moveTo>
                    <a:cubicBezTo>
                      <a:pt x="29" y="53"/>
                      <a:pt x="27" y="52"/>
                      <a:pt x="26" y="50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1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0"/>
                      <a:pt x="7" y="1"/>
                      <a:pt x="8" y="3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4" y="48"/>
                      <a:pt x="33" y="51"/>
                      <a:pt x="31" y="52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5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767" name="Freeform 27"/>
              <p:cNvSpPr/>
              <p:nvPr/>
            </p:nvSpPr>
            <p:spPr>
              <a:xfrm>
                <a:off x="9236880" y="3443400"/>
                <a:ext cx="52920" cy="92520"/>
              </a:xfrm>
              <a:custGeom>
                <a:avLst/>
                <a:gdLst>
                  <a:gd name="textAreaLeft" fmla="*/ 0 w 52920"/>
                  <a:gd name="textAreaRight" fmla="*/ 53280 w 52920"/>
                  <a:gd name="textAreaTop" fmla="*/ 0 h 92520"/>
                  <a:gd name="textAreaBottom" fmla="*/ 92880 h 92520"/>
                </a:gdLst>
                <a:ahLst/>
                <a:rect l="textAreaLeft" t="textAreaTop" r="textAreaRight" b="textAreaBottom"/>
                <a:pathLst>
                  <a:path w="31" h="54">
                    <a:moveTo>
                      <a:pt x="28" y="53"/>
                    </a:moveTo>
                    <a:cubicBezTo>
                      <a:pt x="26" y="54"/>
                      <a:pt x="23" y="53"/>
                      <a:pt x="22" y="5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0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7" y="1"/>
                      <a:pt x="8" y="3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1" y="50"/>
                      <a:pt x="30" y="52"/>
                      <a:pt x="28" y="53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5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768" name="Freeform 28"/>
              <p:cNvSpPr/>
              <p:nvPr/>
            </p:nvSpPr>
            <p:spPr>
              <a:xfrm>
                <a:off x="9288720" y="3420720"/>
                <a:ext cx="47880" cy="94680"/>
              </a:xfrm>
              <a:custGeom>
                <a:avLst/>
                <a:gdLst>
                  <a:gd name="textAreaLeft" fmla="*/ 0 w 47880"/>
                  <a:gd name="textAreaRight" fmla="*/ 48240 w 47880"/>
                  <a:gd name="textAreaTop" fmla="*/ 0 h 94680"/>
                  <a:gd name="textAreaBottom" fmla="*/ 95040 h 94680"/>
                </a:gdLst>
                <a:ahLst/>
                <a:rect l="textAreaLeft" t="textAreaTop" r="textAreaRight" b="textAreaBottom"/>
                <a:pathLst>
                  <a:path w="28" h="55">
                    <a:moveTo>
                      <a:pt x="25" y="54"/>
                    </a:moveTo>
                    <a:cubicBezTo>
                      <a:pt x="23" y="55"/>
                      <a:pt x="21" y="54"/>
                      <a:pt x="20" y="52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5" y="0"/>
                      <a:pt x="8" y="1"/>
                      <a:pt x="8" y="3"/>
                    </a:cubicBezTo>
                    <a:cubicBezTo>
                      <a:pt x="27" y="49"/>
                      <a:pt x="27" y="49"/>
                      <a:pt x="27" y="49"/>
                    </a:cubicBezTo>
                    <a:cubicBezTo>
                      <a:pt x="28" y="51"/>
                      <a:pt x="27" y="53"/>
                      <a:pt x="25" y="54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5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769" name="Freeform 29"/>
              <p:cNvSpPr/>
              <p:nvPr/>
            </p:nvSpPr>
            <p:spPr>
              <a:xfrm>
                <a:off x="9624240" y="3353040"/>
                <a:ext cx="15840" cy="157680"/>
              </a:xfrm>
              <a:custGeom>
                <a:avLst/>
                <a:gdLst>
                  <a:gd name="textAreaLeft" fmla="*/ 0 w 15840"/>
                  <a:gd name="textAreaRight" fmla="*/ 16200 w 15840"/>
                  <a:gd name="textAreaTop" fmla="*/ 0 h 157680"/>
                  <a:gd name="textAreaBottom" fmla="*/ 158040 h 157680"/>
                </a:gdLst>
                <a:ahLst/>
                <a:rect l="textAreaLeft" t="textAreaTop" r="textAreaRight" b="textAreaBottom"/>
                <a:pathLst>
                  <a:path w="9" h="91">
                    <a:moveTo>
                      <a:pt x="5" y="91"/>
                    </a:moveTo>
                    <a:cubicBezTo>
                      <a:pt x="3" y="91"/>
                      <a:pt x="1" y="89"/>
                      <a:pt x="1" y="8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0"/>
                      <a:pt x="8" y="2"/>
                      <a:pt x="9" y="4"/>
                    </a:cubicBezTo>
                    <a:cubicBezTo>
                      <a:pt x="9" y="87"/>
                      <a:pt x="9" y="87"/>
                      <a:pt x="9" y="87"/>
                    </a:cubicBezTo>
                    <a:cubicBezTo>
                      <a:pt x="9" y="89"/>
                      <a:pt x="7" y="91"/>
                      <a:pt x="5" y="91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5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770" name="Freeform 30"/>
              <p:cNvSpPr/>
              <p:nvPr/>
            </p:nvSpPr>
            <p:spPr>
              <a:xfrm>
                <a:off x="9397800" y="3384360"/>
                <a:ext cx="37800" cy="98280"/>
              </a:xfrm>
              <a:custGeom>
                <a:avLst/>
                <a:gdLst>
                  <a:gd name="textAreaLeft" fmla="*/ 0 w 37800"/>
                  <a:gd name="textAreaRight" fmla="*/ 38160 w 37800"/>
                  <a:gd name="textAreaTop" fmla="*/ 0 h 98280"/>
                  <a:gd name="textAreaBottom" fmla="*/ 98640 h 98280"/>
                </a:gdLst>
                <a:ahLst/>
                <a:rect l="textAreaLeft" t="textAreaTop" r="textAreaRight" b="textAreaBottom"/>
                <a:pathLst>
                  <a:path w="22" h="57">
                    <a:moveTo>
                      <a:pt x="19" y="56"/>
                    </a:moveTo>
                    <a:cubicBezTo>
                      <a:pt x="17" y="57"/>
                      <a:pt x="15" y="56"/>
                      <a:pt x="14" y="54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3"/>
                      <a:pt x="2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6" y="0"/>
                      <a:pt x="8" y="1"/>
                      <a:pt x="9" y="3"/>
                    </a:cubicBezTo>
                    <a:cubicBezTo>
                      <a:pt x="22" y="51"/>
                      <a:pt x="22" y="51"/>
                      <a:pt x="22" y="51"/>
                    </a:cubicBezTo>
                    <a:cubicBezTo>
                      <a:pt x="22" y="54"/>
                      <a:pt x="21" y="56"/>
                      <a:pt x="19" y="56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5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771" name="Freeform 31"/>
              <p:cNvSpPr/>
              <p:nvPr/>
            </p:nvSpPr>
            <p:spPr>
              <a:xfrm>
                <a:off x="9454680" y="3371760"/>
                <a:ext cx="32400" cy="98280"/>
              </a:xfrm>
              <a:custGeom>
                <a:avLst/>
                <a:gdLst>
                  <a:gd name="textAreaLeft" fmla="*/ 0 w 32400"/>
                  <a:gd name="textAreaRight" fmla="*/ 32760 w 32400"/>
                  <a:gd name="textAreaTop" fmla="*/ 0 h 98280"/>
                  <a:gd name="textAreaBottom" fmla="*/ 98640 h 98280"/>
                </a:gdLst>
                <a:ahLst/>
                <a:rect l="textAreaLeft" t="textAreaTop" r="textAreaRight" b="textAreaBottom"/>
                <a:pathLst>
                  <a:path w="19" h="57">
                    <a:moveTo>
                      <a:pt x="15" y="57"/>
                    </a:moveTo>
                    <a:cubicBezTo>
                      <a:pt x="13" y="57"/>
                      <a:pt x="11" y="56"/>
                      <a:pt x="10" y="5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6" y="0"/>
                      <a:pt x="8" y="1"/>
                      <a:pt x="8" y="3"/>
                    </a:cubicBezTo>
                    <a:cubicBezTo>
                      <a:pt x="18" y="52"/>
                      <a:pt x="18" y="52"/>
                      <a:pt x="18" y="52"/>
                    </a:cubicBezTo>
                    <a:cubicBezTo>
                      <a:pt x="19" y="54"/>
                      <a:pt x="17" y="56"/>
                      <a:pt x="15" y="57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5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772" name="Freeform 32"/>
              <p:cNvSpPr/>
              <p:nvPr/>
            </p:nvSpPr>
            <p:spPr>
              <a:xfrm>
                <a:off x="9511560" y="3361680"/>
                <a:ext cx="25920" cy="100440"/>
              </a:xfrm>
              <a:custGeom>
                <a:avLst/>
                <a:gdLst>
                  <a:gd name="textAreaLeft" fmla="*/ 0 w 25920"/>
                  <a:gd name="textAreaRight" fmla="*/ 26280 w 25920"/>
                  <a:gd name="textAreaTop" fmla="*/ 0 h 100440"/>
                  <a:gd name="textAreaBottom" fmla="*/ 100800 h 100440"/>
                </a:gdLst>
                <a:ahLst/>
                <a:rect l="textAreaLeft" t="textAreaTop" r="textAreaRight" b="textAreaBottom"/>
                <a:pathLst>
                  <a:path w="15" h="58">
                    <a:moveTo>
                      <a:pt x="12" y="58"/>
                    </a:moveTo>
                    <a:cubicBezTo>
                      <a:pt x="10" y="58"/>
                      <a:pt x="7" y="57"/>
                      <a:pt x="7" y="5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5" y="56"/>
                      <a:pt x="14" y="58"/>
                      <a:pt x="12" y="58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5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773" name="Freeform 33"/>
              <p:cNvSpPr/>
              <p:nvPr/>
            </p:nvSpPr>
            <p:spPr>
              <a:xfrm>
                <a:off x="9568800" y="3356640"/>
                <a:ext cx="20880" cy="99720"/>
              </a:xfrm>
              <a:custGeom>
                <a:avLst/>
                <a:gdLst>
                  <a:gd name="textAreaLeft" fmla="*/ 0 w 20880"/>
                  <a:gd name="textAreaRight" fmla="*/ 21240 w 20880"/>
                  <a:gd name="textAreaTop" fmla="*/ 0 h 99720"/>
                  <a:gd name="textAreaBottom" fmla="*/ 100080 h 99720"/>
                </a:gdLst>
                <a:ahLst/>
                <a:rect l="textAreaLeft" t="textAreaTop" r="textAreaRight" b="textAreaBottom"/>
                <a:pathLst>
                  <a:path w="12" h="58">
                    <a:moveTo>
                      <a:pt x="9" y="58"/>
                    </a:moveTo>
                    <a:cubicBezTo>
                      <a:pt x="6" y="58"/>
                      <a:pt x="4" y="56"/>
                      <a:pt x="4" y="5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12" y="54"/>
                      <a:pt x="12" y="54"/>
                      <a:pt x="12" y="54"/>
                    </a:cubicBezTo>
                    <a:cubicBezTo>
                      <a:pt x="12" y="56"/>
                      <a:pt x="11" y="58"/>
                      <a:pt x="9" y="58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5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774" name="Freeform 34"/>
              <p:cNvSpPr/>
              <p:nvPr/>
            </p:nvSpPr>
            <p:spPr>
              <a:xfrm>
                <a:off x="9864720" y="3394440"/>
                <a:ext cx="58680" cy="152280"/>
              </a:xfrm>
              <a:custGeom>
                <a:avLst/>
                <a:gdLst>
                  <a:gd name="textAreaLeft" fmla="*/ 0 w 58680"/>
                  <a:gd name="textAreaRight" fmla="*/ 59040 w 58680"/>
                  <a:gd name="textAreaTop" fmla="*/ 0 h 152280"/>
                  <a:gd name="textAreaBottom" fmla="*/ 152640 h 152280"/>
                </a:gdLst>
                <a:ahLst/>
                <a:rect l="textAreaLeft" t="textAreaTop" r="textAreaRight" b="textAreaBottom"/>
                <a:pathLst>
                  <a:path w="34" h="88">
                    <a:moveTo>
                      <a:pt x="4" y="88"/>
                    </a:moveTo>
                    <a:cubicBezTo>
                      <a:pt x="1" y="87"/>
                      <a:pt x="0" y="85"/>
                      <a:pt x="1" y="8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7" y="1"/>
                      <a:pt x="29" y="0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3" y="1"/>
                      <a:pt x="34" y="4"/>
                      <a:pt x="34" y="6"/>
                    </a:cubicBezTo>
                    <a:cubicBezTo>
                      <a:pt x="9" y="85"/>
                      <a:pt x="9" y="85"/>
                      <a:pt x="9" y="85"/>
                    </a:cubicBezTo>
                    <a:cubicBezTo>
                      <a:pt x="8" y="87"/>
                      <a:pt x="6" y="88"/>
                      <a:pt x="4" y="88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5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775" name="Freeform 35"/>
              <p:cNvSpPr/>
              <p:nvPr/>
            </p:nvSpPr>
            <p:spPr>
              <a:xfrm>
                <a:off x="9679680" y="3356640"/>
                <a:ext cx="18720" cy="99720"/>
              </a:xfrm>
              <a:custGeom>
                <a:avLst/>
                <a:gdLst>
                  <a:gd name="textAreaLeft" fmla="*/ 0 w 18720"/>
                  <a:gd name="textAreaRight" fmla="*/ 19080 w 18720"/>
                  <a:gd name="textAreaTop" fmla="*/ 0 h 99720"/>
                  <a:gd name="textAreaBottom" fmla="*/ 100080 h 99720"/>
                </a:gdLst>
                <a:ahLst/>
                <a:rect l="textAreaLeft" t="textAreaTop" r="textAreaRight" b="textAreaBottom"/>
                <a:pathLst>
                  <a:path w="11" h="58">
                    <a:moveTo>
                      <a:pt x="4" y="58"/>
                    </a:moveTo>
                    <a:cubicBezTo>
                      <a:pt x="2" y="58"/>
                      <a:pt x="0" y="56"/>
                      <a:pt x="0" y="5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2"/>
                      <a:pt x="5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9" y="0"/>
                      <a:pt x="11" y="2"/>
                      <a:pt x="11" y="4"/>
                    </a:cubicBezTo>
                    <a:cubicBezTo>
                      <a:pt x="9" y="54"/>
                      <a:pt x="9" y="54"/>
                      <a:pt x="9" y="54"/>
                    </a:cubicBezTo>
                    <a:cubicBezTo>
                      <a:pt x="8" y="56"/>
                      <a:pt x="7" y="58"/>
                      <a:pt x="4" y="58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5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776" name="Freeform 36"/>
              <p:cNvSpPr/>
              <p:nvPr/>
            </p:nvSpPr>
            <p:spPr>
              <a:xfrm>
                <a:off x="9731880" y="3361680"/>
                <a:ext cx="23760" cy="100440"/>
              </a:xfrm>
              <a:custGeom>
                <a:avLst/>
                <a:gdLst>
                  <a:gd name="textAreaLeft" fmla="*/ 0 w 23760"/>
                  <a:gd name="textAreaRight" fmla="*/ 24120 w 23760"/>
                  <a:gd name="textAreaTop" fmla="*/ 0 h 100440"/>
                  <a:gd name="textAreaBottom" fmla="*/ 100800 h 100440"/>
                </a:gdLst>
                <a:ahLst/>
                <a:rect l="textAreaLeft" t="textAreaTop" r="textAreaRight" b="textAreaBottom"/>
                <a:pathLst>
                  <a:path w="14" h="58">
                    <a:moveTo>
                      <a:pt x="4" y="57"/>
                    </a:moveTo>
                    <a:cubicBezTo>
                      <a:pt x="2" y="57"/>
                      <a:pt x="0" y="55"/>
                      <a:pt x="1" y="5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3" y="0"/>
                      <a:pt x="14" y="2"/>
                      <a:pt x="14" y="4"/>
                    </a:cubicBezTo>
                    <a:cubicBezTo>
                      <a:pt x="9" y="54"/>
                      <a:pt x="9" y="54"/>
                      <a:pt x="9" y="54"/>
                    </a:cubicBezTo>
                    <a:cubicBezTo>
                      <a:pt x="8" y="56"/>
                      <a:pt x="6" y="58"/>
                      <a:pt x="4" y="57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5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777" name="Freeform 37"/>
              <p:cNvSpPr/>
              <p:nvPr/>
            </p:nvSpPr>
            <p:spPr>
              <a:xfrm>
                <a:off x="9783720" y="3368880"/>
                <a:ext cx="28800" cy="99720"/>
              </a:xfrm>
              <a:custGeom>
                <a:avLst/>
                <a:gdLst>
                  <a:gd name="textAreaLeft" fmla="*/ 0 w 28800"/>
                  <a:gd name="textAreaRight" fmla="*/ 29160 w 28800"/>
                  <a:gd name="textAreaTop" fmla="*/ 0 h 99720"/>
                  <a:gd name="textAreaBottom" fmla="*/ 100080 h 99720"/>
                </a:gdLst>
                <a:ahLst/>
                <a:rect l="textAreaLeft" t="textAreaTop" r="textAreaRight" b="textAreaBottom"/>
                <a:pathLst>
                  <a:path w="17" h="58">
                    <a:moveTo>
                      <a:pt x="4" y="58"/>
                    </a:moveTo>
                    <a:cubicBezTo>
                      <a:pt x="1" y="57"/>
                      <a:pt x="0" y="55"/>
                      <a:pt x="0" y="53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11" y="0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6" y="1"/>
                      <a:pt x="17" y="3"/>
                      <a:pt x="17" y="6"/>
                    </a:cubicBezTo>
                    <a:cubicBezTo>
                      <a:pt x="8" y="55"/>
                      <a:pt x="8" y="55"/>
                      <a:pt x="8" y="55"/>
                    </a:cubicBezTo>
                    <a:cubicBezTo>
                      <a:pt x="8" y="57"/>
                      <a:pt x="6" y="58"/>
                      <a:pt x="4" y="58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5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778" name="Freeform 38"/>
              <p:cNvSpPr/>
              <p:nvPr/>
            </p:nvSpPr>
            <p:spPr>
              <a:xfrm>
                <a:off x="9834120" y="3380760"/>
                <a:ext cx="35280" cy="100440"/>
              </a:xfrm>
              <a:custGeom>
                <a:avLst/>
                <a:gdLst>
                  <a:gd name="textAreaLeft" fmla="*/ 0 w 35280"/>
                  <a:gd name="textAreaRight" fmla="*/ 35640 w 35280"/>
                  <a:gd name="textAreaTop" fmla="*/ 0 h 100440"/>
                  <a:gd name="textAreaBottom" fmla="*/ 100800 h 100440"/>
                </a:gdLst>
                <a:ahLst/>
                <a:rect l="textAreaLeft" t="textAreaTop" r="textAreaRight" b="textAreaBottom"/>
                <a:pathLst>
                  <a:path w="21" h="58">
                    <a:moveTo>
                      <a:pt x="4" y="57"/>
                    </a:moveTo>
                    <a:cubicBezTo>
                      <a:pt x="2" y="57"/>
                      <a:pt x="0" y="55"/>
                      <a:pt x="1" y="52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3" y="2"/>
                      <a:pt x="15" y="0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20" y="1"/>
                      <a:pt x="21" y="4"/>
                      <a:pt x="20" y="6"/>
                    </a:cubicBezTo>
                    <a:cubicBezTo>
                      <a:pt x="9" y="54"/>
                      <a:pt x="9" y="54"/>
                      <a:pt x="9" y="54"/>
                    </a:cubicBezTo>
                    <a:cubicBezTo>
                      <a:pt x="8" y="56"/>
                      <a:pt x="6" y="58"/>
                      <a:pt x="4" y="57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5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779" name="Freeform 39"/>
              <p:cNvSpPr/>
              <p:nvPr/>
            </p:nvSpPr>
            <p:spPr>
              <a:xfrm>
                <a:off x="10082520" y="3522600"/>
                <a:ext cx="98280" cy="133560"/>
              </a:xfrm>
              <a:custGeom>
                <a:avLst/>
                <a:gdLst>
                  <a:gd name="textAreaLeft" fmla="*/ 0 w 98280"/>
                  <a:gd name="textAreaRight" fmla="*/ 98640 w 98280"/>
                  <a:gd name="textAreaTop" fmla="*/ 0 h 133560"/>
                  <a:gd name="textAreaBottom" fmla="*/ 133920 h 133560"/>
                </a:gdLst>
                <a:ahLst/>
                <a:rect l="textAreaLeft" t="textAreaTop" r="textAreaRight" b="textAreaBottom"/>
                <a:pathLst>
                  <a:path w="57" h="77">
                    <a:moveTo>
                      <a:pt x="2" y="76"/>
                    </a:moveTo>
                    <a:cubicBezTo>
                      <a:pt x="0" y="74"/>
                      <a:pt x="0" y="72"/>
                      <a:pt x="1" y="70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51" y="0"/>
                      <a:pt x="53" y="0"/>
                      <a:pt x="55" y="1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7" y="3"/>
                      <a:pt x="57" y="5"/>
                      <a:pt x="56" y="7"/>
                    </a:cubicBezTo>
                    <a:cubicBezTo>
                      <a:pt x="8" y="75"/>
                      <a:pt x="8" y="75"/>
                      <a:pt x="8" y="75"/>
                    </a:cubicBezTo>
                    <a:cubicBezTo>
                      <a:pt x="6" y="77"/>
                      <a:pt x="4" y="77"/>
                      <a:pt x="2" y="76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5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780" name="Freeform 40"/>
              <p:cNvSpPr/>
              <p:nvPr/>
            </p:nvSpPr>
            <p:spPr>
              <a:xfrm>
                <a:off x="9934200" y="3415680"/>
                <a:ext cx="44280" cy="96120"/>
              </a:xfrm>
              <a:custGeom>
                <a:avLst/>
                <a:gdLst>
                  <a:gd name="textAreaLeft" fmla="*/ 0 w 44280"/>
                  <a:gd name="textAreaRight" fmla="*/ 44640 w 44280"/>
                  <a:gd name="textAreaTop" fmla="*/ 0 h 96120"/>
                  <a:gd name="textAreaBottom" fmla="*/ 96480 h 96120"/>
                </a:gdLst>
                <a:ahLst/>
                <a:rect l="textAreaLeft" t="textAreaTop" r="textAreaRight" b="textAreaBottom"/>
                <a:pathLst>
                  <a:path w="26" h="56">
                    <a:moveTo>
                      <a:pt x="3" y="55"/>
                    </a:moveTo>
                    <a:cubicBezTo>
                      <a:pt x="1" y="55"/>
                      <a:pt x="0" y="52"/>
                      <a:pt x="1" y="50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9" y="2"/>
                      <a:pt x="21" y="0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5" y="2"/>
                      <a:pt x="26" y="4"/>
                      <a:pt x="26" y="6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7" y="55"/>
                      <a:pt x="5" y="56"/>
                      <a:pt x="3" y="55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5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781" name="Freeform 41"/>
              <p:cNvSpPr/>
              <p:nvPr/>
            </p:nvSpPr>
            <p:spPr>
              <a:xfrm>
                <a:off x="9981000" y="3437640"/>
                <a:ext cx="51480" cy="95400"/>
              </a:xfrm>
              <a:custGeom>
                <a:avLst/>
                <a:gdLst>
                  <a:gd name="textAreaLeft" fmla="*/ 0 w 51480"/>
                  <a:gd name="textAreaRight" fmla="*/ 51840 w 51480"/>
                  <a:gd name="textAreaTop" fmla="*/ 0 h 95400"/>
                  <a:gd name="textAreaBottom" fmla="*/ 95760 h 95400"/>
                </a:gdLst>
                <a:ahLst/>
                <a:rect l="textAreaLeft" t="textAreaTop" r="textAreaRight" b="textAreaBottom"/>
                <a:pathLst>
                  <a:path w="30" h="55">
                    <a:moveTo>
                      <a:pt x="3" y="54"/>
                    </a:moveTo>
                    <a:cubicBezTo>
                      <a:pt x="1" y="53"/>
                      <a:pt x="0" y="51"/>
                      <a:pt x="1" y="49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3" y="1"/>
                      <a:pt x="25" y="0"/>
                      <a:pt x="27" y="1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9" y="2"/>
                      <a:pt x="30" y="5"/>
                      <a:pt x="29" y="7"/>
                    </a:cubicBezTo>
                    <a:cubicBezTo>
                      <a:pt x="9" y="52"/>
                      <a:pt x="9" y="52"/>
                      <a:pt x="9" y="52"/>
                    </a:cubicBezTo>
                    <a:cubicBezTo>
                      <a:pt x="8" y="54"/>
                      <a:pt x="5" y="55"/>
                      <a:pt x="3" y="54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5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782" name="Freeform 42"/>
              <p:cNvSpPr/>
              <p:nvPr/>
            </p:nvSpPr>
            <p:spPr>
              <a:xfrm>
                <a:off x="10027800" y="3463920"/>
                <a:ext cx="56520" cy="93240"/>
              </a:xfrm>
              <a:custGeom>
                <a:avLst/>
                <a:gdLst>
                  <a:gd name="textAreaLeft" fmla="*/ 0 w 56520"/>
                  <a:gd name="textAreaRight" fmla="*/ 56880 w 56520"/>
                  <a:gd name="textAreaTop" fmla="*/ 0 h 93240"/>
                  <a:gd name="textAreaBottom" fmla="*/ 93600 h 93240"/>
                </a:gdLst>
                <a:ahLst/>
                <a:rect l="textAreaLeft" t="textAreaTop" r="textAreaRight" b="textAreaBottom"/>
                <a:pathLst>
                  <a:path w="33" h="54">
                    <a:moveTo>
                      <a:pt x="3" y="53"/>
                    </a:moveTo>
                    <a:cubicBezTo>
                      <a:pt x="1" y="52"/>
                      <a:pt x="0" y="49"/>
                      <a:pt x="1" y="47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6" y="1"/>
                      <a:pt x="28" y="0"/>
                      <a:pt x="30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2" y="2"/>
                      <a:pt x="33" y="5"/>
                      <a:pt x="32" y="7"/>
                    </a:cubicBezTo>
                    <a:cubicBezTo>
                      <a:pt x="9" y="51"/>
                      <a:pt x="9" y="51"/>
                      <a:pt x="9" y="51"/>
                    </a:cubicBezTo>
                    <a:cubicBezTo>
                      <a:pt x="8" y="53"/>
                      <a:pt x="5" y="54"/>
                      <a:pt x="3" y="53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5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783" name="Freeform 43"/>
              <p:cNvSpPr/>
              <p:nvPr/>
            </p:nvSpPr>
            <p:spPr>
              <a:xfrm>
                <a:off x="10074600" y="3493080"/>
                <a:ext cx="60480" cy="89640"/>
              </a:xfrm>
              <a:custGeom>
                <a:avLst/>
                <a:gdLst>
                  <a:gd name="textAreaLeft" fmla="*/ 0 w 60480"/>
                  <a:gd name="textAreaRight" fmla="*/ 60840 w 60480"/>
                  <a:gd name="textAreaTop" fmla="*/ 0 h 89640"/>
                  <a:gd name="textAreaBottom" fmla="*/ 90000 h 89640"/>
                </a:gdLst>
                <a:ahLst/>
                <a:rect l="textAreaLeft" t="textAreaTop" r="textAreaRight" b="textAreaBottom"/>
                <a:pathLst>
                  <a:path w="35" h="52">
                    <a:moveTo>
                      <a:pt x="2" y="51"/>
                    </a:moveTo>
                    <a:cubicBezTo>
                      <a:pt x="0" y="49"/>
                      <a:pt x="0" y="47"/>
                      <a:pt x="1" y="45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8" y="1"/>
                      <a:pt x="30" y="0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4" y="2"/>
                      <a:pt x="35" y="5"/>
                      <a:pt x="33" y="7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6" y="51"/>
                      <a:pt x="4" y="52"/>
                      <a:pt x="2" y="51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tIns="45000" bIns="4500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5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784" name="Freeform 44"/>
              <p:cNvSpPr/>
              <p:nvPr/>
            </p:nvSpPr>
            <p:spPr>
              <a:xfrm>
                <a:off x="10255680" y="3723480"/>
                <a:ext cx="131040" cy="101880"/>
              </a:xfrm>
              <a:custGeom>
                <a:avLst/>
                <a:gdLst>
                  <a:gd name="textAreaLeft" fmla="*/ 0 w 131040"/>
                  <a:gd name="textAreaRight" fmla="*/ 131400 w 131040"/>
                  <a:gd name="textAreaTop" fmla="*/ 0 h 101880"/>
                  <a:gd name="textAreaBottom" fmla="*/ 102240 h 101880"/>
                </a:gdLst>
                <a:ahLst/>
                <a:rect l="textAreaLeft" t="textAreaTop" r="textAreaRight" b="textAreaBottom"/>
                <a:pathLst>
                  <a:path w="76" h="59">
                    <a:moveTo>
                      <a:pt x="1" y="57"/>
                    </a:moveTo>
                    <a:cubicBezTo>
                      <a:pt x="0" y="55"/>
                      <a:pt x="0" y="53"/>
                      <a:pt x="2" y="51"/>
                    </a:cubicBezTo>
                    <a:cubicBezTo>
                      <a:pt x="69" y="2"/>
                      <a:pt x="69" y="2"/>
                      <a:pt x="69" y="2"/>
                    </a:cubicBezTo>
                    <a:cubicBezTo>
                      <a:pt x="71" y="0"/>
                      <a:pt x="73" y="1"/>
                      <a:pt x="74" y="3"/>
                    </a:cubicBezTo>
                    <a:cubicBezTo>
                      <a:pt x="74" y="3"/>
                      <a:pt x="74" y="3"/>
                      <a:pt x="74" y="3"/>
                    </a:cubicBezTo>
                    <a:cubicBezTo>
                      <a:pt x="76" y="4"/>
                      <a:pt x="75" y="7"/>
                      <a:pt x="74" y="8"/>
                    </a:cubicBezTo>
                    <a:cubicBezTo>
                      <a:pt x="7" y="58"/>
                      <a:pt x="7" y="58"/>
                      <a:pt x="7" y="58"/>
                    </a:cubicBezTo>
                    <a:cubicBezTo>
                      <a:pt x="5" y="59"/>
                      <a:pt x="2" y="59"/>
                      <a:pt x="1" y="57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5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785" name="Freeform 45"/>
              <p:cNvSpPr/>
              <p:nvPr/>
            </p:nvSpPr>
            <p:spPr>
              <a:xfrm>
                <a:off x="10159200" y="3560400"/>
                <a:ext cx="68400" cy="82800"/>
              </a:xfrm>
              <a:custGeom>
                <a:avLst/>
                <a:gdLst>
                  <a:gd name="textAreaLeft" fmla="*/ 0 w 68400"/>
                  <a:gd name="textAreaRight" fmla="*/ 68760 w 68400"/>
                  <a:gd name="textAreaTop" fmla="*/ 0 h 82800"/>
                  <a:gd name="textAreaBottom" fmla="*/ 83160 h 82800"/>
                </a:gdLst>
                <a:ahLst/>
                <a:rect l="textAreaLeft" t="textAreaTop" r="textAreaRight" b="textAreaBottom"/>
                <a:pathLst>
                  <a:path w="40" h="48">
                    <a:moveTo>
                      <a:pt x="2" y="47"/>
                    </a:moveTo>
                    <a:cubicBezTo>
                      <a:pt x="0" y="45"/>
                      <a:pt x="0" y="43"/>
                      <a:pt x="1" y="41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3" y="0"/>
                      <a:pt x="36" y="0"/>
                      <a:pt x="38" y="1"/>
                    </a:cubicBezTo>
                    <a:cubicBezTo>
                      <a:pt x="38" y="1"/>
                      <a:pt x="38" y="1"/>
                      <a:pt x="38" y="1"/>
                    </a:cubicBezTo>
                    <a:cubicBezTo>
                      <a:pt x="39" y="3"/>
                      <a:pt x="40" y="5"/>
                      <a:pt x="38" y="7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6" y="48"/>
                      <a:pt x="3" y="48"/>
                      <a:pt x="2" y="47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tIns="41400" bIns="4140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5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786" name="Freeform 46"/>
              <p:cNvSpPr/>
              <p:nvPr/>
            </p:nvSpPr>
            <p:spPr>
              <a:xfrm>
                <a:off x="10197360" y="3599280"/>
                <a:ext cx="74160" cy="78480"/>
              </a:xfrm>
              <a:custGeom>
                <a:avLst/>
                <a:gdLst>
                  <a:gd name="textAreaLeft" fmla="*/ 0 w 74160"/>
                  <a:gd name="textAreaRight" fmla="*/ 74520 w 74160"/>
                  <a:gd name="textAreaTop" fmla="*/ 0 h 78480"/>
                  <a:gd name="textAreaBottom" fmla="*/ 78840 h 78480"/>
                </a:gdLst>
                <a:ahLst/>
                <a:rect l="textAreaLeft" t="textAreaTop" r="textAreaRight" b="textAreaBottom"/>
                <a:pathLst>
                  <a:path w="43" h="46">
                    <a:moveTo>
                      <a:pt x="2" y="44"/>
                    </a:moveTo>
                    <a:cubicBezTo>
                      <a:pt x="1" y="43"/>
                      <a:pt x="0" y="40"/>
                      <a:pt x="2" y="38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7" y="0"/>
                      <a:pt x="39" y="0"/>
                      <a:pt x="41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3" y="3"/>
                      <a:pt x="43" y="5"/>
                      <a:pt x="41" y="7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6" y="46"/>
                      <a:pt x="4" y="46"/>
                      <a:pt x="2" y="44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tIns="39240" bIns="3924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5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787" name="Freeform 47"/>
              <p:cNvSpPr/>
              <p:nvPr/>
            </p:nvSpPr>
            <p:spPr>
              <a:xfrm>
                <a:off x="10235160" y="3638520"/>
                <a:ext cx="75600" cy="75600"/>
              </a:xfrm>
              <a:custGeom>
                <a:avLst/>
                <a:gdLst>
                  <a:gd name="textAreaLeft" fmla="*/ 0 w 75600"/>
                  <a:gd name="textAreaRight" fmla="*/ 75960 w 75600"/>
                  <a:gd name="textAreaTop" fmla="*/ 0 h 75600"/>
                  <a:gd name="textAreaBottom" fmla="*/ 75960 h 75600"/>
                </a:gdLst>
                <a:ahLst/>
                <a:rect l="textAreaLeft" t="textAreaTop" r="textAreaRight" b="textAreaBottom"/>
                <a:pathLst>
                  <a:path w="44" h="44">
                    <a:moveTo>
                      <a:pt x="1" y="42"/>
                    </a:moveTo>
                    <a:cubicBezTo>
                      <a:pt x="0" y="41"/>
                      <a:pt x="0" y="38"/>
                      <a:pt x="2" y="36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9" y="0"/>
                      <a:pt x="41" y="0"/>
                      <a:pt x="43" y="2"/>
                    </a:cubicBezTo>
                    <a:cubicBezTo>
                      <a:pt x="43" y="2"/>
                      <a:pt x="43" y="2"/>
                      <a:pt x="43" y="2"/>
                    </a:cubicBezTo>
                    <a:cubicBezTo>
                      <a:pt x="44" y="3"/>
                      <a:pt x="44" y="6"/>
                      <a:pt x="43" y="8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6" y="44"/>
                      <a:pt x="3" y="44"/>
                      <a:pt x="1" y="42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tIns="37800" bIns="3780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5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788" name="Freeform 48"/>
              <p:cNvSpPr/>
              <p:nvPr/>
            </p:nvSpPr>
            <p:spPr>
              <a:xfrm>
                <a:off x="10269720" y="3681720"/>
                <a:ext cx="80640" cy="70560"/>
              </a:xfrm>
              <a:custGeom>
                <a:avLst/>
                <a:gdLst>
                  <a:gd name="textAreaLeft" fmla="*/ 0 w 80640"/>
                  <a:gd name="textAreaRight" fmla="*/ 81000 w 80640"/>
                  <a:gd name="textAreaTop" fmla="*/ 0 h 70560"/>
                  <a:gd name="textAreaBottom" fmla="*/ 70920 h 70560"/>
                </a:gdLst>
                <a:ahLst/>
                <a:rect l="textAreaLeft" t="textAreaTop" r="textAreaRight" b="textAreaBottom"/>
                <a:pathLst>
                  <a:path w="47" h="41">
                    <a:moveTo>
                      <a:pt x="1" y="40"/>
                    </a:moveTo>
                    <a:cubicBezTo>
                      <a:pt x="0" y="38"/>
                      <a:pt x="0" y="35"/>
                      <a:pt x="2" y="34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1" y="0"/>
                      <a:pt x="44" y="0"/>
                      <a:pt x="45" y="2"/>
                    </a:cubicBezTo>
                    <a:cubicBezTo>
                      <a:pt x="45" y="2"/>
                      <a:pt x="45" y="2"/>
                      <a:pt x="45" y="2"/>
                    </a:cubicBezTo>
                    <a:cubicBezTo>
                      <a:pt x="47" y="4"/>
                      <a:pt x="47" y="6"/>
                      <a:pt x="45" y="8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5" y="41"/>
                      <a:pt x="3" y="41"/>
                      <a:pt x="1" y="40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tIns="35280" bIns="3528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5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789" name="Freeform 49"/>
              <p:cNvSpPr/>
              <p:nvPr/>
            </p:nvSpPr>
            <p:spPr>
              <a:xfrm>
                <a:off x="10368360" y="3979440"/>
                <a:ext cx="151560" cy="60480"/>
              </a:xfrm>
              <a:custGeom>
                <a:avLst/>
                <a:gdLst>
                  <a:gd name="textAreaLeft" fmla="*/ 0 w 151560"/>
                  <a:gd name="textAreaRight" fmla="*/ 151920 w 151560"/>
                  <a:gd name="textAreaTop" fmla="*/ 0 h 60480"/>
                  <a:gd name="textAreaBottom" fmla="*/ 60840 h 60480"/>
                </a:gdLst>
                <a:ahLst/>
                <a:rect l="textAreaLeft" t="textAreaTop" r="textAreaRight" b="textAreaBottom"/>
                <a:pathLst>
                  <a:path w="88" h="35">
                    <a:moveTo>
                      <a:pt x="0" y="32"/>
                    </a:moveTo>
                    <a:cubicBezTo>
                      <a:pt x="0" y="30"/>
                      <a:pt x="1" y="28"/>
                      <a:pt x="3" y="27"/>
                    </a:cubicBezTo>
                    <a:cubicBezTo>
                      <a:pt x="82" y="1"/>
                      <a:pt x="82" y="1"/>
                      <a:pt x="82" y="1"/>
                    </a:cubicBezTo>
                    <a:cubicBezTo>
                      <a:pt x="84" y="0"/>
                      <a:pt x="86" y="1"/>
                      <a:pt x="87" y="3"/>
                    </a:cubicBezTo>
                    <a:cubicBezTo>
                      <a:pt x="87" y="3"/>
                      <a:pt x="87" y="3"/>
                      <a:pt x="87" y="3"/>
                    </a:cubicBezTo>
                    <a:cubicBezTo>
                      <a:pt x="88" y="5"/>
                      <a:pt x="87" y="8"/>
                      <a:pt x="84" y="8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3" y="35"/>
                      <a:pt x="1" y="34"/>
                      <a:pt x="0" y="32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tIns="30240" bIns="3024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5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790" name="Freeform 50"/>
              <p:cNvSpPr/>
              <p:nvPr/>
            </p:nvSpPr>
            <p:spPr>
              <a:xfrm>
                <a:off x="10332000" y="3773880"/>
                <a:ext cx="86760" cy="63360"/>
              </a:xfrm>
              <a:custGeom>
                <a:avLst/>
                <a:gdLst>
                  <a:gd name="textAreaLeft" fmla="*/ 0 w 86760"/>
                  <a:gd name="textAreaRight" fmla="*/ 87120 w 86760"/>
                  <a:gd name="textAreaTop" fmla="*/ 0 h 63360"/>
                  <a:gd name="textAreaBottom" fmla="*/ 63720 h 63360"/>
                </a:gdLst>
                <a:ahLst/>
                <a:rect l="textAreaLeft" t="textAreaTop" r="textAreaRight" b="textAreaBottom"/>
                <a:pathLst>
                  <a:path w="50" h="37">
                    <a:moveTo>
                      <a:pt x="1" y="35"/>
                    </a:moveTo>
                    <a:cubicBezTo>
                      <a:pt x="0" y="33"/>
                      <a:pt x="0" y="30"/>
                      <a:pt x="2" y="29"/>
                    </a:cubicBezTo>
                    <a:cubicBezTo>
                      <a:pt x="43" y="2"/>
                      <a:pt x="43" y="2"/>
                      <a:pt x="43" y="2"/>
                    </a:cubicBezTo>
                    <a:cubicBezTo>
                      <a:pt x="45" y="0"/>
                      <a:pt x="48" y="1"/>
                      <a:pt x="49" y="3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50" y="5"/>
                      <a:pt x="50" y="7"/>
                      <a:pt x="48" y="8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5" y="37"/>
                      <a:pt x="2" y="37"/>
                      <a:pt x="1" y="35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tIns="31680" bIns="3168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5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791" name="Freeform 51"/>
              <p:cNvSpPr/>
              <p:nvPr/>
            </p:nvSpPr>
            <p:spPr>
              <a:xfrm>
                <a:off x="10358280" y="3823560"/>
                <a:ext cx="91080" cy="58680"/>
              </a:xfrm>
              <a:custGeom>
                <a:avLst/>
                <a:gdLst>
                  <a:gd name="textAreaLeft" fmla="*/ 0 w 91080"/>
                  <a:gd name="textAreaRight" fmla="*/ 91440 w 91080"/>
                  <a:gd name="textAreaTop" fmla="*/ 0 h 58680"/>
                  <a:gd name="textAreaBottom" fmla="*/ 59040 h 58680"/>
                </a:gdLst>
                <a:ahLst/>
                <a:rect l="textAreaLeft" t="textAreaTop" r="textAreaRight" b="textAreaBottom"/>
                <a:pathLst>
                  <a:path w="53" h="34">
                    <a:moveTo>
                      <a:pt x="1" y="31"/>
                    </a:moveTo>
                    <a:cubicBezTo>
                      <a:pt x="0" y="29"/>
                      <a:pt x="1" y="27"/>
                      <a:pt x="3" y="26"/>
                    </a:cubicBezTo>
                    <a:cubicBezTo>
                      <a:pt x="46" y="1"/>
                      <a:pt x="46" y="1"/>
                      <a:pt x="46" y="1"/>
                    </a:cubicBezTo>
                    <a:cubicBezTo>
                      <a:pt x="48" y="0"/>
                      <a:pt x="50" y="1"/>
                      <a:pt x="51" y="3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3" y="4"/>
                      <a:pt x="52" y="7"/>
                      <a:pt x="50" y="8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5" y="34"/>
                      <a:pt x="2" y="33"/>
                      <a:pt x="1" y="31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tIns="29520" bIns="2952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5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792" name="Freeform 52"/>
              <p:cNvSpPr/>
              <p:nvPr/>
            </p:nvSpPr>
            <p:spPr>
              <a:xfrm>
                <a:off x="10382400" y="3873960"/>
                <a:ext cx="93240" cy="55080"/>
              </a:xfrm>
              <a:custGeom>
                <a:avLst/>
                <a:gdLst>
                  <a:gd name="textAreaLeft" fmla="*/ 0 w 93240"/>
                  <a:gd name="textAreaRight" fmla="*/ 93600 w 93240"/>
                  <a:gd name="textAreaTop" fmla="*/ 0 h 55080"/>
                  <a:gd name="textAreaBottom" fmla="*/ 55440 h 55080"/>
                </a:gdLst>
                <a:ahLst/>
                <a:rect l="textAreaLeft" t="textAreaTop" r="textAreaRight" b="textAreaBottom"/>
                <a:pathLst>
                  <a:path w="54" h="32">
                    <a:moveTo>
                      <a:pt x="1" y="29"/>
                    </a:moveTo>
                    <a:cubicBezTo>
                      <a:pt x="0" y="27"/>
                      <a:pt x="1" y="24"/>
                      <a:pt x="3" y="23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9" y="0"/>
                      <a:pt x="52" y="1"/>
                      <a:pt x="53" y="3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4" y="5"/>
                      <a:pt x="53" y="8"/>
                      <a:pt x="51" y="9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4" y="32"/>
                      <a:pt x="2" y="31"/>
                      <a:pt x="1" y="29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tIns="27720" bIns="2772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5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793" name="Freeform 53"/>
              <p:cNvSpPr/>
              <p:nvPr/>
            </p:nvSpPr>
            <p:spPr>
              <a:xfrm>
                <a:off x="10402560" y="3927240"/>
                <a:ext cx="95400" cy="48600"/>
              </a:xfrm>
              <a:custGeom>
                <a:avLst/>
                <a:gdLst>
                  <a:gd name="textAreaLeft" fmla="*/ 0 w 95400"/>
                  <a:gd name="textAreaRight" fmla="*/ 95760 w 95400"/>
                  <a:gd name="textAreaTop" fmla="*/ 0 h 48600"/>
                  <a:gd name="textAreaBottom" fmla="*/ 48960 h 48600"/>
                </a:gdLst>
                <a:ahLst/>
                <a:rect l="textAreaLeft" t="textAreaTop" r="textAreaRight" b="textAreaBottom"/>
                <a:pathLst>
                  <a:path w="55" h="28">
                    <a:moveTo>
                      <a:pt x="1" y="25"/>
                    </a:moveTo>
                    <a:cubicBezTo>
                      <a:pt x="0" y="23"/>
                      <a:pt x="1" y="21"/>
                      <a:pt x="3" y="20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51" y="0"/>
                      <a:pt x="54" y="1"/>
                      <a:pt x="54" y="3"/>
                    </a:cubicBezTo>
                    <a:cubicBezTo>
                      <a:pt x="54" y="3"/>
                      <a:pt x="54" y="3"/>
                      <a:pt x="54" y="3"/>
                    </a:cubicBezTo>
                    <a:cubicBezTo>
                      <a:pt x="55" y="5"/>
                      <a:pt x="54" y="7"/>
                      <a:pt x="52" y="8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4" y="28"/>
                      <a:pt x="2" y="27"/>
                      <a:pt x="1" y="25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tIns="24480" bIns="2448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5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794" name="Freeform 54"/>
              <p:cNvSpPr/>
              <p:nvPr/>
            </p:nvSpPr>
            <p:spPr>
              <a:xfrm>
                <a:off x="10410120" y="4263480"/>
                <a:ext cx="156960" cy="15120"/>
              </a:xfrm>
              <a:custGeom>
                <a:avLst/>
                <a:gdLst>
                  <a:gd name="textAreaLeft" fmla="*/ 0 w 156960"/>
                  <a:gd name="textAreaRight" fmla="*/ 157320 w 156960"/>
                  <a:gd name="textAreaTop" fmla="*/ 0 h 15120"/>
                  <a:gd name="textAreaBottom" fmla="*/ 15480 h 15120"/>
                </a:gdLst>
                <a:ahLst/>
                <a:rect l="textAreaLeft" t="textAreaTop" r="textAreaRight" b="textAreaBottom"/>
                <a:pathLst>
                  <a:path w="91" h="9">
                    <a:moveTo>
                      <a:pt x="0" y="5"/>
                    </a:moveTo>
                    <a:cubicBezTo>
                      <a:pt x="0" y="3"/>
                      <a:pt x="1" y="1"/>
                      <a:pt x="4" y="1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9" y="0"/>
                      <a:pt x="91" y="2"/>
                      <a:pt x="91" y="4"/>
                    </a:cubicBezTo>
                    <a:cubicBezTo>
                      <a:pt x="91" y="4"/>
                      <a:pt x="91" y="4"/>
                      <a:pt x="91" y="4"/>
                    </a:cubicBezTo>
                    <a:cubicBezTo>
                      <a:pt x="91" y="6"/>
                      <a:pt x="89" y="8"/>
                      <a:pt x="87" y="8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5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tIns="7560" bIns="756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5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795" name="Freeform 55"/>
              <p:cNvSpPr/>
              <p:nvPr/>
            </p:nvSpPr>
            <p:spPr>
              <a:xfrm>
                <a:off x="10435680" y="4036320"/>
                <a:ext cx="98280" cy="38520"/>
              </a:xfrm>
              <a:custGeom>
                <a:avLst/>
                <a:gdLst>
                  <a:gd name="textAreaLeft" fmla="*/ 0 w 98280"/>
                  <a:gd name="textAreaRight" fmla="*/ 98640 w 98280"/>
                  <a:gd name="textAreaTop" fmla="*/ 0 h 38520"/>
                  <a:gd name="textAreaBottom" fmla="*/ 38880 h 38520"/>
                </a:gdLst>
                <a:ahLst/>
                <a:rect l="textAreaLeft" t="textAreaTop" r="textAreaRight" b="textAreaBottom"/>
                <a:pathLst>
                  <a:path w="57" h="22">
                    <a:moveTo>
                      <a:pt x="1" y="19"/>
                    </a:moveTo>
                    <a:cubicBezTo>
                      <a:pt x="0" y="17"/>
                      <a:pt x="2" y="15"/>
                      <a:pt x="4" y="14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4" y="0"/>
                      <a:pt x="56" y="1"/>
                      <a:pt x="57" y="4"/>
                    </a:cubicBezTo>
                    <a:cubicBezTo>
                      <a:pt x="57" y="4"/>
                      <a:pt x="57" y="4"/>
                      <a:pt x="57" y="4"/>
                    </a:cubicBezTo>
                    <a:cubicBezTo>
                      <a:pt x="57" y="6"/>
                      <a:pt x="56" y="8"/>
                      <a:pt x="54" y="9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4" y="22"/>
                      <a:pt x="2" y="21"/>
                      <a:pt x="1" y="19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tIns="19440" bIns="1944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5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796" name="Freeform 56"/>
              <p:cNvSpPr/>
              <p:nvPr/>
            </p:nvSpPr>
            <p:spPr>
              <a:xfrm>
                <a:off x="10447920" y="4093920"/>
                <a:ext cx="99720" cy="32400"/>
              </a:xfrm>
              <a:custGeom>
                <a:avLst/>
                <a:gdLst>
                  <a:gd name="textAreaLeft" fmla="*/ 0 w 99720"/>
                  <a:gd name="textAreaRight" fmla="*/ 100080 w 99720"/>
                  <a:gd name="textAreaTop" fmla="*/ 0 h 32400"/>
                  <a:gd name="textAreaBottom" fmla="*/ 32760 h 32400"/>
                </a:gdLst>
                <a:ahLst/>
                <a:rect l="textAreaLeft" t="textAreaTop" r="textAreaRight" b="textAreaBottom"/>
                <a:pathLst>
                  <a:path w="58" h="19">
                    <a:moveTo>
                      <a:pt x="1" y="15"/>
                    </a:moveTo>
                    <a:cubicBezTo>
                      <a:pt x="0" y="13"/>
                      <a:pt x="2" y="11"/>
                      <a:pt x="4" y="1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5" y="0"/>
                      <a:pt x="57" y="1"/>
                      <a:pt x="57" y="3"/>
                    </a:cubicBezTo>
                    <a:cubicBezTo>
                      <a:pt x="57" y="3"/>
                      <a:pt x="57" y="3"/>
                      <a:pt x="57" y="3"/>
                    </a:cubicBezTo>
                    <a:cubicBezTo>
                      <a:pt x="58" y="5"/>
                      <a:pt x="56" y="8"/>
                      <a:pt x="54" y="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3" y="19"/>
                      <a:pt x="1" y="17"/>
                      <a:pt x="1" y="15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tIns="16200" bIns="1620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5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797" name="Freeform 57"/>
              <p:cNvSpPr/>
              <p:nvPr/>
            </p:nvSpPr>
            <p:spPr>
              <a:xfrm>
                <a:off x="10456920" y="4151160"/>
                <a:ext cx="99720" cy="25200"/>
              </a:xfrm>
              <a:custGeom>
                <a:avLst/>
                <a:gdLst>
                  <a:gd name="textAreaLeft" fmla="*/ 0 w 99720"/>
                  <a:gd name="textAreaRight" fmla="*/ 100080 w 99720"/>
                  <a:gd name="textAreaTop" fmla="*/ 0 h 25200"/>
                  <a:gd name="textAreaBottom" fmla="*/ 25560 h 25200"/>
                </a:gdLst>
                <a:ahLst/>
                <a:rect l="textAreaLeft" t="textAreaTop" r="textAreaRight" b="textAreaBottom"/>
                <a:pathLst>
                  <a:path w="58" h="15">
                    <a:moveTo>
                      <a:pt x="1" y="12"/>
                    </a:moveTo>
                    <a:cubicBezTo>
                      <a:pt x="0" y="9"/>
                      <a:pt x="2" y="7"/>
                      <a:pt x="4" y="7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5" y="0"/>
                      <a:pt x="58" y="1"/>
                      <a:pt x="58" y="3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58" y="6"/>
                      <a:pt x="57" y="8"/>
                      <a:pt x="54" y="8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3" y="15"/>
                      <a:pt x="1" y="14"/>
                      <a:pt x="1" y="12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tIns="12600" bIns="1260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5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798" name="Freeform 58"/>
              <p:cNvSpPr/>
              <p:nvPr/>
            </p:nvSpPr>
            <p:spPr>
              <a:xfrm>
                <a:off x="10461960" y="4208040"/>
                <a:ext cx="99720" cy="20160"/>
              </a:xfrm>
              <a:custGeom>
                <a:avLst/>
                <a:gdLst>
                  <a:gd name="textAreaLeft" fmla="*/ 0 w 99720"/>
                  <a:gd name="textAreaRight" fmla="*/ 100080 w 99720"/>
                  <a:gd name="textAreaTop" fmla="*/ 0 h 20160"/>
                  <a:gd name="textAreaBottom" fmla="*/ 20520 h 20160"/>
                </a:gdLst>
                <a:ahLst/>
                <a:rect l="textAreaLeft" t="textAreaTop" r="textAreaRight" b="textAreaBottom"/>
                <a:pathLst>
                  <a:path w="58" h="12">
                    <a:moveTo>
                      <a:pt x="1" y="8"/>
                    </a:moveTo>
                    <a:cubicBezTo>
                      <a:pt x="0" y="6"/>
                      <a:pt x="2" y="4"/>
                      <a:pt x="4" y="4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6" y="0"/>
                      <a:pt x="58" y="1"/>
                      <a:pt x="58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8" y="6"/>
                      <a:pt x="57" y="8"/>
                      <a:pt x="55" y="8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3" y="12"/>
                      <a:pt x="1" y="11"/>
                      <a:pt x="1" y="8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tIns="10080" bIns="1008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5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799" name="Freeform 59"/>
              <p:cNvSpPr/>
              <p:nvPr/>
            </p:nvSpPr>
            <p:spPr>
              <a:xfrm>
                <a:off x="10373400" y="4503960"/>
                <a:ext cx="151560" cy="57960"/>
              </a:xfrm>
              <a:custGeom>
                <a:avLst/>
                <a:gdLst>
                  <a:gd name="textAreaLeft" fmla="*/ 0 w 151560"/>
                  <a:gd name="textAreaRight" fmla="*/ 151920 w 151560"/>
                  <a:gd name="textAreaTop" fmla="*/ 0 h 57960"/>
                  <a:gd name="textAreaBottom" fmla="*/ 58320 h 57960"/>
                </a:gdLst>
                <a:ahLst/>
                <a:rect l="textAreaLeft" t="textAreaTop" r="textAreaRight" b="textAreaBottom"/>
                <a:pathLst>
                  <a:path w="88" h="34">
                    <a:moveTo>
                      <a:pt x="0" y="4"/>
                    </a:moveTo>
                    <a:cubicBezTo>
                      <a:pt x="1" y="2"/>
                      <a:pt x="3" y="0"/>
                      <a:pt x="5" y="1"/>
                    </a:cubicBezTo>
                    <a:cubicBezTo>
                      <a:pt x="85" y="26"/>
                      <a:pt x="85" y="26"/>
                      <a:pt x="85" y="26"/>
                    </a:cubicBezTo>
                    <a:cubicBezTo>
                      <a:pt x="87" y="26"/>
                      <a:pt x="88" y="29"/>
                      <a:pt x="87" y="31"/>
                    </a:cubicBezTo>
                    <a:cubicBezTo>
                      <a:pt x="87" y="31"/>
                      <a:pt x="87" y="31"/>
                      <a:pt x="87" y="31"/>
                    </a:cubicBezTo>
                    <a:cubicBezTo>
                      <a:pt x="87" y="33"/>
                      <a:pt x="85" y="34"/>
                      <a:pt x="82" y="34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1" y="8"/>
                      <a:pt x="0" y="6"/>
                      <a:pt x="0" y="4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tIns="29160" bIns="2916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5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800" name="Freeform 60"/>
              <p:cNvSpPr/>
              <p:nvPr/>
            </p:nvSpPr>
            <p:spPr>
              <a:xfrm>
                <a:off x="10463400" y="4318560"/>
                <a:ext cx="100440" cy="18720"/>
              </a:xfrm>
              <a:custGeom>
                <a:avLst/>
                <a:gdLst>
                  <a:gd name="textAreaLeft" fmla="*/ 0 w 100440"/>
                  <a:gd name="textAreaRight" fmla="*/ 100800 w 100440"/>
                  <a:gd name="textAreaTop" fmla="*/ 0 h 18720"/>
                  <a:gd name="textAreaBottom" fmla="*/ 19080 h 18720"/>
                </a:gdLst>
                <a:ahLst/>
                <a:rect l="textAreaLeft" t="textAreaTop" r="textAreaRight" b="textAreaBottom"/>
                <a:pathLst>
                  <a:path w="58" h="11">
                    <a:moveTo>
                      <a:pt x="0" y="4"/>
                    </a:moveTo>
                    <a:cubicBezTo>
                      <a:pt x="0" y="2"/>
                      <a:pt x="2" y="0"/>
                      <a:pt x="4" y="0"/>
                    </a:cubicBezTo>
                    <a:cubicBezTo>
                      <a:pt x="54" y="3"/>
                      <a:pt x="54" y="3"/>
                      <a:pt x="54" y="3"/>
                    </a:cubicBezTo>
                    <a:cubicBezTo>
                      <a:pt x="56" y="3"/>
                      <a:pt x="58" y="5"/>
                      <a:pt x="58" y="7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8" y="9"/>
                      <a:pt x="56" y="11"/>
                      <a:pt x="54" y="11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tIns="9360" bIns="936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5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801" name="Freeform 61"/>
              <p:cNvSpPr/>
              <p:nvPr/>
            </p:nvSpPr>
            <p:spPr>
              <a:xfrm>
                <a:off x="10458360" y="4370400"/>
                <a:ext cx="99720" cy="23760"/>
              </a:xfrm>
              <a:custGeom>
                <a:avLst/>
                <a:gdLst>
                  <a:gd name="textAreaLeft" fmla="*/ 0 w 99720"/>
                  <a:gd name="textAreaRight" fmla="*/ 100080 w 99720"/>
                  <a:gd name="textAreaTop" fmla="*/ 0 h 23760"/>
                  <a:gd name="textAreaBottom" fmla="*/ 24120 h 23760"/>
                </a:gdLst>
                <a:ahLst/>
                <a:rect l="textAreaLeft" t="textAreaTop" r="textAreaRight" b="textAreaBottom"/>
                <a:pathLst>
                  <a:path w="58" h="14">
                    <a:moveTo>
                      <a:pt x="1" y="4"/>
                    </a:moveTo>
                    <a:cubicBezTo>
                      <a:pt x="1" y="2"/>
                      <a:pt x="3" y="0"/>
                      <a:pt x="5" y="0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7" y="6"/>
                      <a:pt x="58" y="8"/>
                      <a:pt x="58" y="10"/>
                    </a:cubicBezTo>
                    <a:cubicBezTo>
                      <a:pt x="58" y="10"/>
                      <a:pt x="58" y="10"/>
                      <a:pt x="58" y="10"/>
                    </a:cubicBezTo>
                    <a:cubicBezTo>
                      <a:pt x="58" y="12"/>
                      <a:pt x="56" y="14"/>
                      <a:pt x="54" y="14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8"/>
                      <a:pt x="0" y="6"/>
                      <a:pt x="1" y="4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tIns="11880" bIns="1188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5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802" name="Freeform 62"/>
              <p:cNvSpPr/>
              <p:nvPr/>
            </p:nvSpPr>
            <p:spPr>
              <a:xfrm>
                <a:off x="10451520" y="4422240"/>
                <a:ext cx="98280" cy="29520"/>
              </a:xfrm>
              <a:custGeom>
                <a:avLst/>
                <a:gdLst>
                  <a:gd name="textAreaLeft" fmla="*/ 0 w 98280"/>
                  <a:gd name="textAreaRight" fmla="*/ 98640 w 98280"/>
                  <a:gd name="textAreaTop" fmla="*/ 0 h 29520"/>
                  <a:gd name="textAreaBottom" fmla="*/ 29880 h 29520"/>
                </a:gdLst>
                <a:ahLst/>
                <a:rect l="textAreaLeft" t="textAreaTop" r="textAreaRight" b="textAreaBottom"/>
                <a:pathLst>
                  <a:path w="57" h="17">
                    <a:moveTo>
                      <a:pt x="0" y="4"/>
                    </a:moveTo>
                    <a:cubicBezTo>
                      <a:pt x="0" y="1"/>
                      <a:pt x="3" y="0"/>
                      <a:pt x="5" y="0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6" y="9"/>
                      <a:pt x="57" y="11"/>
                      <a:pt x="57" y="13"/>
                    </a:cubicBezTo>
                    <a:cubicBezTo>
                      <a:pt x="57" y="13"/>
                      <a:pt x="57" y="13"/>
                      <a:pt x="57" y="13"/>
                    </a:cubicBezTo>
                    <a:cubicBezTo>
                      <a:pt x="57" y="16"/>
                      <a:pt x="55" y="17"/>
                      <a:pt x="52" y="1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0" y="6"/>
                      <a:pt x="0" y="4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tIns="14760" bIns="1476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5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803" name="Freeform 63"/>
              <p:cNvSpPr/>
              <p:nvPr/>
            </p:nvSpPr>
            <p:spPr>
              <a:xfrm>
                <a:off x="10439280" y="4472640"/>
                <a:ext cx="99720" cy="36360"/>
              </a:xfrm>
              <a:custGeom>
                <a:avLst/>
                <a:gdLst>
                  <a:gd name="textAreaLeft" fmla="*/ 0 w 99720"/>
                  <a:gd name="textAreaRight" fmla="*/ 100080 w 99720"/>
                  <a:gd name="textAreaTop" fmla="*/ 0 h 36360"/>
                  <a:gd name="textAreaBottom" fmla="*/ 36720 h 36360"/>
                </a:gdLst>
                <a:ahLst/>
                <a:rect l="textAreaLeft" t="textAreaTop" r="textAreaRight" b="textAreaBottom"/>
                <a:pathLst>
                  <a:path w="58" h="21">
                    <a:moveTo>
                      <a:pt x="1" y="4"/>
                    </a:moveTo>
                    <a:cubicBezTo>
                      <a:pt x="1" y="2"/>
                      <a:pt x="3" y="0"/>
                      <a:pt x="6" y="1"/>
                    </a:cubicBezTo>
                    <a:cubicBezTo>
                      <a:pt x="54" y="12"/>
                      <a:pt x="54" y="12"/>
                      <a:pt x="54" y="12"/>
                    </a:cubicBezTo>
                    <a:cubicBezTo>
                      <a:pt x="56" y="13"/>
                      <a:pt x="58" y="15"/>
                      <a:pt x="57" y="17"/>
                    </a:cubicBezTo>
                    <a:cubicBezTo>
                      <a:pt x="57" y="17"/>
                      <a:pt x="57" y="17"/>
                      <a:pt x="57" y="17"/>
                    </a:cubicBezTo>
                    <a:cubicBezTo>
                      <a:pt x="57" y="19"/>
                      <a:pt x="54" y="21"/>
                      <a:pt x="52" y="2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8"/>
                      <a:pt x="0" y="6"/>
                      <a:pt x="1" y="4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tIns="18360" bIns="1836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5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804" name="Freeform 64"/>
              <p:cNvSpPr/>
              <p:nvPr/>
            </p:nvSpPr>
            <p:spPr>
              <a:xfrm>
                <a:off x="10264680" y="4722120"/>
                <a:ext cx="132840" cy="98280"/>
              </a:xfrm>
              <a:custGeom>
                <a:avLst/>
                <a:gdLst>
                  <a:gd name="textAreaLeft" fmla="*/ 0 w 132840"/>
                  <a:gd name="textAreaRight" fmla="*/ 133200 w 132840"/>
                  <a:gd name="textAreaTop" fmla="*/ 0 h 98280"/>
                  <a:gd name="textAreaBottom" fmla="*/ 98640 h 98280"/>
                </a:gdLst>
                <a:ahLst/>
                <a:rect l="textAreaLeft" t="textAreaTop" r="textAreaRight" b="textAreaBottom"/>
                <a:pathLst>
                  <a:path w="77" h="57">
                    <a:moveTo>
                      <a:pt x="2" y="2"/>
                    </a:moveTo>
                    <a:cubicBezTo>
                      <a:pt x="3" y="0"/>
                      <a:pt x="6" y="0"/>
                      <a:pt x="7" y="1"/>
                    </a:cubicBezTo>
                    <a:cubicBezTo>
                      <a:pt x="75" y="49"/>
                      <a:pt x="75" y="49"/>
                      <a:pt x="75" y="49"/>
                    </a:cubicBezTo>
                    <a:cubicBezTo>
                      <a:pt x="77" y="51"/>
                      <a:pt x="77" y="53"/>
                      <a:pt x="76" y="55"/>
                    </a:cubicBezTo>
                    <a:cubicBezTo>
                      <a:pt x="76" y="55"/>
                      <a:pt x="76" y="55"/>
                      <a:pt x="76" y="55"/>
                    </a:cubicBezTo>
                    <a:cubicBezTo>
                      <a:pt x="75" y="57"/>
                      <a:pt x="72" y="57"/>
                      <a:pt x="71" y="56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7"/>
                      <a:pt x="0" y="4"/>
                      <a:pt x="2" y="2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5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805" name="Freeform 65"/>
              <p:cNvSpPr/>
              <p:nvPr/>
            </p:nvSpPr>
            <p:spPr>
              <a:xfrm>
                <a:off x="10408680" y="4572720"/>
                <a:ext cx="96120" cy="45000"/>
              </a:xfrm>
              <a:custGeom>
                <a:avLst/>
                <a:gdLst>
                  <a:gd name="textAreaLeft" fmla="*/ 0 w 96120"/>
                  <a:gd name="textAreaRight" fmla="*/ 96480 w 96120"/>
                  <a:gd name="textAreaTop" fmla="*/ 0 h 45000"/>
                  <a:gd name="textAreaBottom" fmla="*/ 45360 h 45000"/>
                </a:gdLst>
                <a:ahLst/>
                <a:rect l="textAreaLeft" t="textAreaTop" r="textAreaRight" b="textAreaBottom"/>
                <a:pathLst>
                  <a:path w="56" h="26">
                    <a:moveTo>
                      <a:pt x="1" y="3"/>
                    </a:moveTo>
                    <a:cubicBezTo>
                      <a:pt x="2" y="1"/>
                      <a:pt x="4" y="0"/>
                      <a:pt x="6" y="1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5" y="19"/>
                      <a:pt x="56" y="21"/>
                      <a:pt x="55" y="23"/>
                    </a:cubicBezTo>
                    <a:cubicBezTo>
                      <a:pt x="55" y="23"/>
                      <a:pt x="55" y="23"/>
                      <a:pt x="55" y="23"/>
                    </a:cubicBezTo>
                    <a:cubicBezTo>
                      <a:pt x="54" y="25"/>
                      <a:pt x="52" y="26"/>
                      <a:pt x="50" y="26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7"/>
                      <a:pt x="0" y="5"/>
                      <a:pt x="1" y="3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tIns="22680" bIns="2268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5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806" name="Freeform 66"/>
              <p:cNvSpPr/>
              <p:nvPr/>
            </p:nvSpPr>
            <p:spPr>
              <a:xfrm>
                <a:off x="10387440" y="4621680"/>
                <a:ext cx="94680" cy="49320"/>
              </a:xfrm>
              <a:custGeom>
                <a:avLst/>
                <a:gdLst>
                  <a:gd name="textAreaLeft" fmla="*/ 0 w 94680"/>
                  <a:gd name="textAreaRight" fmla="*/ 95040 w 94680"/>
                  <a:gd name="textAreaTop" fmla="*/ 0 h 49320"/>
                  <a:gd name="textAreaBottom" fmla="*/ 49680 h 49320"/>
                </a:gdLst>
                <a:ahLst/>
                <a:rect l="textAreaLeft" t="textAreaTop" r="textAreaRight" b="textAreaBottom"/>
                <a:pathLst>
                  <a:path w="55" h="29">
                    <a:moveTo>
                      <a:pt x="1" y="3"/>
                    </a:moveTo>
                    <a:cubicBezTo>
                      <a:pt x="2" y="0"/>
                      <a:pt x="4" y="0"/>
                      <a:pt x="6" y="0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54" y="22"/>
                      <a:pt x="55" y="24"/>
                      <a:pt x="54" y="26"/>
                    </a:cubicBezTo>
                    <a:cubicBezTo>
                      <a:pt x="54" y="26"/>
                      <a:pt x="54" y="26"/>
                      <a:pt x="54" y="26"/>
                    </a:cubicBezTo>
                    <a:cubicBezTo>
                      <a:pt x="53" y="28"/>
                      <a:pt x="51" y="29"/>
                      <a:pt x="49" y="2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7"/>
                      <a:pt x="0" y="5"/>
                      <a:pt x="1" y="3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tIns="24840" bIns="2484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5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807" name="Freeform 67"/>
              <p:cNvSpPr/>
              <p:nvPr/>
            </p:nvSpPr>
            <p:spPr>
              <a:xfrm>
                <a:off x="10364760" y="4667760"/>
                <a:ext cx="91800" cy="55080"/>
              </a:xfrm>
              <a:custGeom>
                <a:avLst/>
                <a:gdLst>
                  <a:gd name="textAreaLeft" fmla="*/ 0 w 91800"/>
                  <a:gd name="textAreaRight" fmla="*/ 92160 w 91800"/>
                  <a:gd name="textAreaTop" fmla="*/ 0 h 55080"/>
                  <a:gd name="textAreaBottom" fmla="*/ 55440 h 55080"/>
                </a:gdLst>
                <a:ahLst/>
                <a:rect l="textAreaLeft" t="textAreaTop" r="textAreaRight" b="textAreaBottom"/>
                <a:pathLst>
                  <a:path w="53" h="32">
                    <a:moveTo>
                      <a:pt x="1" y="2"/>
                    </a:moveTo>
                    <a:cubicBezTo>
                      <a:pt x="2" y="0"/>
                      <a:pt x="4" y="0"/>
                      <a:pt x="6" y="1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52" y="25"/>
                      <a:pt x="53" y="27"/>
                      <a:pt x="52" y="29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51" y="31"/>
                      <a:pt x="48" y="32"/>
                      <a:pt x="47" y="3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7"/>
                      <a:pt x="0" y="4"/>
                      <a:pt x="1" y="2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tIns="27720" bIns="2772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5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808" name="Freeform 68"/>
              <p:cNvSpPr/>
              <p:nvPr/>
            </p:nvSpPr>
            <p:spPr>
              <a:xfrm>
                <a:off x="10339200" y="4713120"/>
                <a:ext cx="88200" cy="60480"/>
              </a:xfrm>
              <a:custGeom>
                <a:avLst/>
                <a:gdLst>
                  <a:gd name="textAreaLeft" fmla="*/ 0 w 88200"/>
                  <a:gd name="textAreaRight" fmla="*/ 88560 w 88200"/>
                  <a:gd name="textAreaTop" fmla="*/ 0 h 60480"/>
                  <a:gd name="textAreaBottom" fmla="*/ 60840 h 60480"/>
                </a:gdLst>
                <a:ahLst/>
                <a:rect l="textAreaLeft" t="textAreaTop" r="textAreaRight" b="textAreaBottom"/>
                <a:pathLst>
                  <a:path w="51" h="35">
                    <a:moveTo>
                      <a:pt x="1" y="2"/>
                    </a:moveTo>
                    <a:cubicBezTo>
                      <a:pt x="2" y="0"/>
                      <a:pt x="4" y="0"/>
                      <a:pt x="6" y="1"/>
                    </a:cubicBezTo>
                    <a:cubicBezTo>
                      <a:pt x="49" y="27"/>
                      <a:pt x="49" y="27"/>
                      <a:pt x="49" y="27"/>
                    </a:cubicBezTo>
                    <a:cubicBezTo>
                      <a:pt x="51" y="28"/>
                      <a:pt x="51" y="30"/>
                      <a:pt x="50" y="32"/>
                    </a:cubicBezTo>
                    <a:cubicBezTo>
                      <a:pt x="50" y="32"/>
                      <a:pt x="50" y="32"/>
                      <a:pt x="50" y="32"/>
                    </a:cubicBezTo>
                    <a:cubicBezTo>
                      <a:pt x="49" y="34"/>
                      <a:pt x="47" y="35"/>
                      <a:pt x="45" y="34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7"/>
                      <a:pt x="0" y="4"/>
                      <a:pt x="1" y="2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tIns="30240" bIns="3024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5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809" name="Freeform 69"/>
              <p:cNvSpPr/>
              <p:nvPr/>
            </p:nvSpPr>
            <p:spPr>
              <a:xfrm>
                <a:off x="10096560" y="4895280"/>
                <a:ext cx="100440" cy="130320"/>
              </a:xfrm>
              <a:custGeom>
                <a:avLst/>
                <a:gdLst>
                  <a:gd name="textAreaLeft" fmla="*/ 0 w 100440"/>
                  <a:gd name="textAreaRight" fmla="*/ 100800 w 100440"/>
                  <a:gd name="textAreaTop" fmla="*/ 0 h 130320"/>
                  <a:gd name="textAreaBottom" fmla="*/ 130680 h 130320"/>
                </a:gdLst>
                <a:ahLst/>
                <a:rect l="textAreaLeft" t="textAreaTop" r="textAreaRight" b="textAreaBottom"/>
                <a:pathLst>
                  <a:path w="58" h="76">
                    <a:moveTo>
                      <a:pt x="2" y="2"/>
                    </a:moveTo>
                    <a:cubicBezTo>
                      <a:pt x="3" y="0"/>
                      <a:pt x="6" y="1"/>
                      <a:pt x="7" y="3"/>
                    </a:cubicBezTo>
                    <a:cubicBezTo>
                      <a:pt x="57" y="69"/>
                      <a:pt x="57" y="69"/>
                      <a:pt x="57" y="69"/>
                    </a:cubicBezTo>
                    <a:cubicBezTo>
                      <a:pt x="58" y="71"/>
                      <a:pt x="58" y="73"/>
                      <a:pt x="56" y="75"/>
                    </a:cubicBezTo>
                    <a:cubicBezTo>
                      <a:pt x="56" y="75"/>
                      <a:pt x="56" y="75"/>
                      <a:pt x="56" y="75"/>
                    </a:cubicBezTo>
                    <a:cubicBezTo>
                      <a:pt x="54" y="76"/>
                      <a:pt x="52" y="76"/>
                      <a:pt x="51" y="74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6"/>
                      <a:pt x="0" y="3"/>
                      <a:pt x="2" y="2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5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810" name="Freeform 70"/>
              <p:cNvSpPr/>
              <p:nvPr/>
            </p:nvSpPr>
            <p:spPr>
              <a:xfrm>
                <a:off x="10278360" y="4798080"/>
                <a:ext cx="82800" cy="69120"/>
              </a:xfrm>
              <a:custGeom>
                <a:avLst/>
                <a:gdLst>
                  <a:gd name="textAreaLeft" fmla="*/ 0 w 82800"/>
                  <a:gd name="textAreaRight" fmla="*/ 83160 w 82800"/>
                  <a:gd name="textAreaTop" fmla="*/ 0 h 69120"/>
                  <a:gd name="textAreaBottom" fmla="*/ 69480 h 69120"/>
                </a:gdLst>
                <a:ahLst/>
                <a:rect l="textAreaLeft" t="textAreaTop" r="textAreaRight" b="textAreaBottom"/>
                <a:pathLst>
                  <a:path w="48" h="40">
                    <a:moveTo>
                      <a:pt x="1" y="2"/>
                    </a:moveTo>
                    <a:cubicBezTo>
                      <a:pt x="2" y="0"/>
                      <a:pt x="5" y="0"/>
                      <a:pt x="7" y="1"/>
                    </a:cubicBezTo>
                    <a:cubicBezTo>
                      <a:pt x="46" y="32"/>
                      <a:pt x="46" y="32"/>
                      <a:pt x="46" y="32"/>
                    </a:cubicBezTo>
                    <a:cubicBezTo>
                      <a:pt x="47" y="33"/>
                      <a:pt x="48" y="36"/>
                      <a:pt x="46" y="38"/>
                    </a:cubicBezTo>
                    <a:cubicBezTo>
                      <a:pt x="46" y="38"/>
                      <a:pt x="46" y="38"/>
                      <a:pt x="46" y="38"/>
                    </a:cubicBezTo>
                    <a:cubicBezTo>
                      <a:pt x="45" y="40"/>
                      <a:pt x="42" y="40"/>
                      <a:pt x="41" y="3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6"/>
                      <a:pt x="0" y="4"/>
                      <a:pt x="1" y="2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tIns="34560" bIns="3456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5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811" name="Freeform 71"/>
              <p:cNvSpPr/>
              <p:nvPr/>
            </p:nvSpPr>
            <p:spPr>
              <a:xfrm>
                <a:off x="10244160" y="4837320"/>
                <a:ext cx="79200" cy="72720"/>
              </a:xfrm>
              <a:custGeom>
                <a:avLst/>
                <a:gdLst>
                  <a:gd name="textAreaLeft" fmla="*/ 0 w 79200"/>
                  <a:gd name="textAreaRight" fmla="*/ 79560 w 79200"/>
                  <a:gd name="textAreaTop" fmla="*/ 0 h 72720"/>
                  <a:gd name="textAreaBottom" fmla="*/ 73080 h 72720"/>
                </a:gdLst>
                <a:ahLst/>
                <a:rect l="textAreaLeft" t="textAreaTop" r="textAreaRight" b="textAreaBottom"/>
                <a:pathLst>
                  <a:path w="46" h="42">
                    <a:moveTo>
                      <a:pt x="1" y="1"/>
                    </a:moveTo>
                    <a:cubicBezTo>
                      <a:pt x="3" y="0"/>
                      <a:pt x="5" y="0"/>
                      <a:pt x="7" y="1"/>
                    </a:cubicBezTo>
                    <a:cubicBezTo>
                      <a:pt x="44" y="34"/>
                      <a:pt x="44" y="34"/>
                      <a:pt x="44" y="34"/>
                    </a:cubicBezTo>
                    <a:cubicBezTo>
                      <a:pt x="46" y="36"/>
                      <a:pt x="46" y="39"/>
                      <a:pt x="44" y="40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43" y="42"/>
                      <a:pt x="40" y="42"/>
                      <a:pt x="39" y="40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0" y="6"/>
                      <a:pt x="0" y="3"/>
                      <a:pt x="1" y="1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tIns="36360" bIns="3636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5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812" name="Freeform 72"/>
              <p:cNvSpPr/>
              <p:nvPr/>
            </p:nvSpPr>
            <p:spPr>
              <a:xfrm>
                <a:off x="10207440" y="4874040"/>
                <a:ext cx="75600" cy="77760"/>
              </a:xfrm>
              <a:custGeom>
                <a:avLst/>
                <a:gdLst>
                  <a:gd name="textAreaLeft" fmla="*/ 0 w 75600"/>
                  <a:gd name="textAreaRight" fmla="*/ 75960 w 75600"/>
                  <a:gd name="textAreaTop" fmla="*/ 0 h 77760"/>
                  <a:gd name="textAreaBottom" fmla="*/ 78120 h 77760"/>
                </a:gdLst>
                <a:ahLst/>
                <a:rect l="textAreaLeft" t="textAreaTop" r="textAreaRight" b="textAreaBottom"/>
                <a:pathLst>
                  <a:path w="44" h="45">
                    <a:moveTo>
                      <a:pt x="1" y="2"/>
                    </a:moveTo>
                    <a:cubicBezTo>
                      <a:pt x="3" y="0"/>
                      <a:pt x="6" y="0"/>
                      <a:pt x="7" y="2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4" y="39"/>
                      <a:pt x="44" y="42"/>
                      <a:pt x="42" y="43"/>
                    </a:cubicBezTo>
                    <a:cubicBezTo>
                      <a:pt x="42" y="43"/>
                      <a:pt x="42" y="43"/>
                      <a:pt x="42" y="43"/>
                    </a:cubicBezTo>
                    <a:cubicBezTo>
                      <a:pt x="40" y="45"/>
                      <a:pt x="38" y="45"/>
                      <a:pt x="36" y="43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6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tIns="38880" bIns="3888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5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813" name="Freeform 73"/>
              <p:cNvSpPr/>
              <p:nvPr/>
            </p:nvSpPr>
            <p:spPr>
              <a:xfrm>
                <a:off x="10167480" y="4908240"/>
                <a:ext cx="72720" cy="81360"/>
              </a:xfrm>
              <a:custGeom>
                <a:avLst/>
                <a:gdLst>
                  <a:gd name="textAreaLeft" fmla="*/ 0 w 72720"/>
                  <a:gd name="textAreaRight" fmla="*/ 73080 w 72720"/>
                  <a:gd name="textAreaTop" fmla="*/ 0 h 81360"/>
                  <a:gd name="textAreaBottom" fmla="*/ 81720 h 81360"/>
                </a:gdLst>
                <a:ahLst/>
                <a:rect l="textAreaLeft" t="textAreaTop" r="textAreaRight" b="textAreaBottom"/>
                <a:pathLst>
                  <a:path w="42" h="47">
                    <a:moveTo>
                      <a:pt x="2" y="2"/>
                    </a:moveTo>
                    <a:cubicBezTo>
                      <a:pt x="4" y="0"/>
                      <a:pt x="6" y="1"/>
                      <a:pt x="8" y="2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42" y="42"/>
                      <a:pt x="42" y="44"/>
                      <a:pt x="40" y="46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38" y="47"/>
                      <a:pt x="36" y="47"/>
                      <a:pt x="34" y="45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6"/>
                      <a:pt x="0" y="3"/>
                      <a:pt x="2" y="2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tIns="40680" bIns="4068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5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814" name="Freeform 74"/>
              <p:cNvSpPr/>
              <p:nvPr/>
            </p:nvSpPr>
            <p:spPr>
              <a:xfrm>
                <a:off x="9880920" y="5009040"/>
                <a:ext cx="61920" cy="150120"/>
              </a:xfrm>
              <a:custGeom>
                <a:avLst/>
                <a:gdLst>
                  <a:gd name="textAreaLeft" fmla="*/ 0 w 61920"/>
                  <a:gd name="textAreaRight" fmla="*/ 62280 w 61920"/>
                  <a:gd name="textAreaTop" fmla="*/ 0 h 150120"/>
                  <a:gd name="textAreaBottom" fmla="*/ 150480 h 150120"/>
                </a:gdLst>
                <a:ahLst/>
                <a:rect l="textAreaLeft" t="textAreaTop" r="textAreaRight" b="textAreaBottom"/>
                <a:pathLst>
                  <a:path w="36" h="87">
                    <a:moveTo>
                      <a:pt x="4" y="0"/>
                    </a:moveTo>
                    <a:cubicBezTo>
                      <a:pt x="6" y="0"/>
                      <a:pt x="8" y="1"/>
                      <a:pt x="9" y="3"/>
                    </a:cubicBezTo>
                    <a:cubicBezTo>
                      <a:pt x="36" y="82"/>
                      <a:pt x="36" y="82"/>
                      <a:pt x="36" y="82"/>
                    </a:cubicBezTo>
                    <a:cubicBezTo>
                      <a:pt x="36" y="84"/>
                      <a:pt x="35" y="86"/>
                      <a:pt x="33" y="87"/>
                    </a:cubicBezTo>
                    <a:cubicBezTo>
                      <a:pt x="33" y="87"/>
                      <a:pt x="33" y="87"/>
                      <a:pt x="33" y="87"/>
                    </a:cubicBezTo>
                    <a:cubicBezTo>
                      <a:pt x="31" y="87"/>
                      <a:pt x="29" y="86"/>
                      <a:pt x="28" y="8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3"/>
                      <a:pt x="2" y="1"/>
                      <a:pt x="4" y="0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5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815" name="Freeform 75"/>
              <p:cNvSpPr/>
              <p:nvPr/>
            </p:nvSpPr>
            <p:spPr>
              <a:xfrm>
                <a:off x="10084680" y="4971240"/>
                <a:ext cx="63360" cy="87480"/>
              </a:xfrm>
              <a:custGeom>
                <a:avLst/>
                <a:gdLst>
                  <a:gd name="textAreaLeft" fmla="*/ 0 w 63360"/>
                  <a:gd name="textAreaRight" fmla="*/ 63720 w 63360"/>
                  <a:gd name="textAreaTop" fmla="*/ 0 h 87480"/>
                  <a:gd name="textAreaBottom" fmla="*/ 87840 h 87480"/>
                </a:gdLst>
                <a:ahLst/>
                <a:rect l="textAreaLeft" t="textAreaTop" r="textAreaRight" b="textAreaBottom"/>
                <a:pathLst>
                  <a:path w="37" h="51">
                    <a:moveTo>
                      <a:pt x="2" y="1"/>
                    </a:moveTo>
                    <a:cubicBezTo>
                      <a:pt x="4" y="0"/>
                      <a:pt x="6" y="1"/>
                      <a:pt x="8" y="3"/>
                    </a:cubicBezTo>
                    <a:cubicBezTo>
                      <a:pt x="35" y="44"/>
                      <a:pt x="35" y="44"/>
                      <a:pt x="35" y="44"/>
                    </a:cubicBezTo>
                    <a:cubicBezTo>
                      <a:pt x="37" y="46"/>
                      <a:pt x="36" y="48"/>
                      <a:pt x="34" y="50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32" y="51"/>
                      <a:pt x="30" y="50"/>
                      <a:pt x="29" y="48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2" y="1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tIns="43920" bIns="4392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5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816" name="Freeform 76"/>
              <p:cNvSpPr/>
              <p:nvPr/>
            </p:nvSpPr>
            <p:spPr>
              <a:xfrm>
                <a:off x="10039320" y="4998960"/>
                <a:ext cx="58680" cy="89640"/>
              </a:xfrm>
              <a:custGeom>
                <a:avLst/>
                <a:gdLst>
                  <a:gd name="textAreaLeft" fmla="*/ 0 w 58680"/>
                  <a:gd name="textAreaRight" fmla="*/ 59040 w 58680"/>
                  <a:gd name="textAreaTop" fmla="*/ 0 h 89640"/>
                  <a:gd name="textAreaBottom" fmla="*/ 90000 h 89640"/>
                </a:gdLst>
                <a:ahLst/>
                <a:rect l="textAreaLeft" t="textAreaTop" r="textAreaRight" b="textAreaBottom"/>
                <a:pathLst>
                  <a:path w="34" h="52">
                    <a:moveTo>
                      <a:pt x="3" y="1"/>
                    </a:moveTo>
                    <a:cubicBezTo>
                      <a:pt x="4" y="0"/>
                      <a:pt x="7" y="0"/>
                      <a:pt x="8" y="2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34" y="47"/>
                      <a:pt x="33" y="50"/>
                      <a:pt x="31" y="51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0" y="52"/>
                      <a:pt x="27" y="51"/>
                      <a:pt x="26" y="49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1" y="2"/>
                      <a:pt x="3" y="1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tIns="45000" bIns="4500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5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817" name="Freeform 77"/>
              <p:cNvSpPr/>
              <p:nvPr/>
            </p:nvSpPr>
            <p:spPr>
              <a:xfrm>
                <a:off x="9992520" y="5023080"/>
                <a:ext cx="55080" cy="93240"/>
              </a:xfrm>
              <a:custGeom>
                <a:avLst/>
                <a:gdLst>
                  <a:gd name="textAreaLeft" fmla="*/ 0 w 55080"/>
                  <a:gd name="textAreaRight" fmla="*/ 55440 w 55080"/>
                  <a:gd name="textAreaTop" fmla="*/ 0 h 93240"/>
                  <a:gd name="textAreaBottom" fmla="*/ 93600 h 93240"/>
                </a:gdLst>
                <a:ahLst/>
                <a:rect l="textAreaLeft" t="textAreaTop" r="textAreaRight" b="textAreaBottom"/>
                <a:pathLst>
                  <a:path w="32" h="54">
                    <a:moveTo>
                      <a:pt x="3" y="1"/>
                    </a:moveTo>
                    <a:cubicBezTo>
                      <a:pt x="5" y="0"/>
                      <a:pt x="7" y="1"/>
                      <a:pt x="8" y="3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32" y="49"/>
                      <a:pt x="31" y="52"/>
                      <a:pt x="29" y="53"/>
                    </a:cubicBezTo>
                    <a:cubicBezTo>
                      <a:pt x="29" y="53"/>
                      <a:pt x="29" y="53"/>
                      <a:pt x="29" y="53"/>
                    </a:cubicBezTo>
                    <a:cubicBezTo>
                      <a:pt x="27" y="54"/>
                      <a:pt x="24" y="53"/>
                      <a:pt x="23" y="51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1" y="2"/>
                      <a:pt x="3" y="1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5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818" name="Freeform 78"/>
              <p:cNvSpPr/>
              <p:nvPr/>
            </p:nvSpPr>
            <p:spPr>
              <a:xfrm>
                <a:off x="9945720" y="5043600"/>
                <a:ext cx="48600" cy="94680"/>
              </a:xfrm>
              <a:custGeom>
                <a:avLst/>
                <a:gdLst>
                  <a:gd name="textAreaLeft" fmla="*/ 0 w 48600"/>
                  <a:gd name="textAreaRight" fmla="*/ 48960 w 48600"/>
                  <a:gd name="textAreaTop" fmla="*/ 0 h 94680"/>
                  <a:gd name="textAreaBottom" fmla="*/ 95040 h 94680"/>
                </a:gdLst>
                <a:ahLst/>
                <a:rect l="textAreaLeft" t="textAreaTop" r="textAreaRight" b="textAreaBottom"/>
                <a:pathLst>
                  <a:path w="28" h="55">
                    <a:moveTo>
                      <a:pt x="3" y="1"/>
                    </a:moveTo>
                    <a:cubicBezTo>
                      <a:pt x="5" y="0"/>
                      <a:pt x="7" y="1"/>
                      <a:pt x="8" y="3"/>
                    </a:cubicBezTo>
                    <a:cubicBezTo>
                      <a:pt x="27" y="49"/>
                      <a:pt x="27" y="49"/>
                      <a:pt x="27" y="49"/>
                    </a:cubicBezTo>
                    <a:cubicBezTo>
                      <a:pt x="28" y="51"/>
                      <a:pt x="27" y="53"/>
                      <a:pt x="25" y="54"/>
                    </a:cubicBezTo>
                    <a:cubicBezTo>
                      <a:pt x="25" y="54"/>
                      <a:pt x="25" y="54"/>
                      <a:pt x="25" y="54"/>
                    </a:cubicBezTo>
                    <a:cubicBezTo>
                      <a:pt x="23" y="55"/>
                      <a:pt x="21" y="54"/>
                      <a:pt x="20" y="5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1" y="2"/>
                      <a:pt x="3" y="1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5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819" name="Freeform 79"/>
              <p:cNvSpPr/>
              <p:nvPr/>
            </p:nvSpPr>
            <p:spPr>
              <a:xfrm>
                <a:off x="9643320" y="5050800"/>
                <a:ext cx="15840" cy="156960"/>
              </a:xfrm>
              <a:custGeom>
                <a:avLst/>
                <a:gdLst>
                  <a:gd name="textAreaLeft" fmla="*/ 0 w 15840"/>
                  <a:gd name="textAreaRight" fmla="*/ 16200 w 15840"/>
                  <a:gd name="textAreaTop" fmla="*/ 0 h 156960"/>
                  <a:gd name="textAreaBottom" fmla="*/ 157320 h 156960"/>
                </a:gdLst>
                <a:ahLst/>
                <a:rect l="textAreaLeft" t="textAreaTop" r="textAreaRight" b="textAreaBottom"/>
                <a:pathLst>
                  <a:path w="9" h="91">
                    <a:moveTo>
                      <a:pt x="4" y="0"/>
                    </a:moveTo>
                    <a:cubicBezTo>
                      <a:pt x="6" y="0"/>
                      <a:pt x="8" y="2"/>
                      <a:pt x="8" y="4"/>
                    </a:cubicBezTo>
                    <a:cubicBezTo>
                      <a:pt x="9" y="87"/>
                      <a:pt x="9" y="87"/>
                      <a:pt x="9" y="87"/>
                    </a:cubicBezTo>
                    <a:cubicBezTo>
                      <a:pt x="9" y="89"/>
                      <a:pt x="7" y="91"/>
                      <a:pt x="5" y="91"/>
                    </a:cubicBezTo>
                    <a:cubicBezTo>
                      <a:pt x="5" y="91"/>
                      <a:pt x="5" y="91"/>
                      <a:pt x="5" y="91"/>
                    </a:cubicBezTo>
                    <a:cubicBezTo>
                      <a:pt x="3" y="91"/>
                      <a:pt x="1" y="89"/>
                      <a:pt x="1" y="8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5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820" name="Freeform 80"/>
              <p:cNvSpPr/>
              <p:nvPr/>
            </p:nvSpPr>
            <p:spPr>
              <a:xfrm>
                <a:off x="9847800" y="5076360"/>
                <a:ext cx="37800" cy="98280"/>
              </a:xfrm>
              <a:custGeom>
                <a:avLst/>
                <a:gdLst>
                  <a:gd name="textAreaLeft" fmla="*/ 0 w 37800"/>
                  <a:gd name="textAreaRight" fmla="*/ 38160 w 37800"/>
                  <a:gd name="textAreaTop" fmla="*/ 0 h 98280"/>
                  <a:gd name="textAreaBottom" fmla="*/ 98640 h 98280"/>
                </a:gdLst>
                <a:ahLst/>
                <a:rect l="textAreaLeft" t="textAreaTop" r="textAreaRight" b="textAreaBottom"/>
                <a:pathLst>
                  <a:path w="22" h="57">
                    <a:moveTo>
                      <a:pt x="3" y="1"/>
                    </a:moveTo>
                    <a:cubicBezTo>
                      <a:pt x="5" y="0"/>
                      <a:pt x="7" y="2"/>
                      <a:pt x="8" y="4"/>
                    </a:cubicBezTo>
                    <a:cubicBezTo>
                      <a:pt x="21" y="52"/>
                      <a:pt x="21" y="52"/>
                      <a:pt x="21" y="52"/>
                    </a:cubicBezTo>
                    <a:cubicBezTo>
                      <a:pt x="22" y="54"/>
                      <a:pt x="21" y="56"/>
                      <a:pt x="19" y="57"/>
                    </a:cubicBezTo>
                    <a:cubicBezTo>
                      <a:pt x="19" y="57"/>
                      <a:pt x="19" y="57"/>
                      <a:pt x="19" y="57"/>
                    </a:cubicBezTo>
                    <a:cubicBezTo>
                      <a:pt x="16" y="57"/>
                      <a:pt x="14" y="56"/>
                      <a:pt x="14" y="54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1" y="2"/>
                      <a:pt x="3" y="1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5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821" name="Freeform 81"/>
              <p:cNvSpPr/>
              <p:nvPr/>
            </p:nvSpPr>
            <p:spPr>
              <a:xfrm>
                <a:off x="9795960" y="5088960"/>
                <a:ext cx="32400" cy="99720"/>
              </a:xfrm>
              <a:custGeom>
                <a:avLst/>
                <a:gdLst>
                  <a:gd name="textAreaLeft" fmla="*/ 0 w 32400"/>
                  <a:gd name="textAreaRight" fmla="*/ 32760 w 32400"/>
                  <a:gd name="textAreaTop" fmla="*/ 0 h 99720"/>
                  <a:gd name="textAreaBottom" fmla="*/ 100080 h 99720"/>
                </a:gdLst>
                <a:ahLst/>
                <a:rect l="textAreaLeft" t="textAreaTop" r="textAreaRight" b="textAreaBottom"/>
                <a:pathLst>
                  <a:path w="19" h="58">
                    <a:moveTo>
                      <a:pt x="4" y="1"/>
                    </a:moveTo>
                    <a:cubicBezTo>
                      <a:pt x="6" y="0"/>
                      <a:pt x="8" y="2"/>
                      <a:pt x="9" y="4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9" y="55"/>
                      <a:pt x="18" y="57"/>
                      <a:pt x="16" y="57"/>
                    </a:cubicBezTo>
                    <a:cubicBezTo>
                      <a:pt x="16" y="57"/>
                      <a:pt x="16" y="57"/>
                      <a:pt x="16" y="57"/>
                    </a:cubicBezTo>
                    <a:cubicBezTo>
                      <a:pt x="14" y="58"/>
                      <a:pt x="12" y="56"/>
                      <a:pt x="11" y="54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3"/>
                      <a:pt x="2" y="1"/>
                      <a:pt x="4" y="1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5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822" name="Freeform 82"/>
              <p:cNvSpPr/>
              <p:nvPr/>
            </p:nvSpPr>
            <p:spPr>
              <a:xfrm>
                <a:off x="9745560" y="5096880"/>
                <a:ext cx="27360" cy="100440"/>
              </a:xfrm>
              <a:custGeom>
                <a:avLst/>
                <a:gdLst>
                  <a:gd name="textAreaLeft" fmla="*/ 0 w 27360"/>
                  <a:gd name="textAreaRight" fmla="*/ 27720 w 27360"/>
                  <a:gd name="textAreaTop" fmla="*/ 0 h 100440"/>
                  <a:gd name="textAreaBottom" fmla="*/ 100800 h 100440"/>
                </a:gdLst>
                <a:ahLst/>
                <a:rect l="textAreaLeft" t="textAreaTop" r="textAreaRight" b="textAreaBottom"/>
                <a:pathLst>
                  <a:path w="16" h="58">
                    <a:moveTo>
                      <a:pt x="3" y="1"/>
                    </a:moveTo>
                    <a:cubicBezTo>
                      <a:pt x="5" y="0"/>
                      <a:pt x="8" y="2"/>
                      <a:pt x="8" y="4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6" y="56"/>
                      <a:pt x="14" y="58"/>
                      <a:pt x="12" y="58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10" y="58"/>
                      <a:pt x="8" y="57"/>
                      <a:pt x="7" y="5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3" y="1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5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823" name="Freeform 83"/>
              <p:cNvSpPr/>
              <p:nvPr/>
            </p:nvSpPr>
            <p:spPr>
              <a:xfrm>
                <a:off x="9693720" y="5104080"/>
                <a:ext cx="20160" cy="99720"/>
              </a:xfrm>
              <a:custGeom>
                <a:avLst/>
                <a:gdLst>
                  <a:gd name="textAreaLeft" fmla="*/ 0 w 20160"/>
                  <a:gd name="textAreaRight" fmla="*/ 20520 w 20160"/>
                  <a:gd name="textAreaTop" fmla="*/ 0 h 99720"/>
                  <a:gd name="textAreaBottom" fmla="*/ 100080 h 99720"/>
                </a:gdLst>
                <a:ahLst/>
                <a:rect l="textAreaLeft" t="textAreaTop" r="textAreaRight" b="textAreaBottom"/>
                <a:pathLst>
                  <a:path w="12" h="58">
                    <a:moveTo>
                      <a:pt x="4" y="0"/>
                    </a:moveTo>
                    <a:cubicBezTo>
                      <a:pt x="6" y="0"/>
                      <a:pt x="8" y="1"/>
                      <a:pt x="8" y="4"/>
                    </a:cubicBezTo>
                    <a:cubicBezTo>
                      <a:pt x="12" y="53"/>
                      <a:pt x="12" y="53"/>
                      <a:pt x="12" y="53"/>
                    </a:cubicBezTo>
                    <a:cubicBezTo>
                      <a:pt x="12" y="55"/>
                      <a:pt x="11" y="57"/>
                      <a:pt x="8" y="57"/>
                    </a:cubicBezTo>
                    <a:cubicBezTo>
                      <a:pt x="8" y="57"/>
                      <a:pt x="8" y="57"/>
                      <a:pt x="8" y="57"/>
                    </a:cubicBezTo>
                    <a:cubicBezTo>
                      <a:pt x="6" y="58"/>
                      <a:pt x="4" y="56"/>
                      <a:pt x="4" y="5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5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824" name="Freeform 84"/>
              <p:cNvSpPr/>
              <p:nvPr/>
            </p:nvSpPr>
            <p:spPr>
              <a:xfrm>
                <a:off x="9359640" y="5014440"/>
                <a:ext cx="56520" cy="153720"/>
              </a:xfrm>
              <a:custGeom>
                <a:avLst/>
                <a:gdLst>
                  <a:gd name="textAreaLeft" fmla="*/ 0 w 56520"/>
                  <a:gd name="textAreaRight" fmla="*/ 56880 w 56520"/>
                  <a:gd name="textAreaTop" fmla="*/ 0 h 153720"/>
                  <a:gd name="textAreaBottom" fmla="*/ 154080 h 153720"/>
                </a:gdLst>
                <a:ahLst/>
                <a:rect l="textAreaLeft" t="textAreaTop" r="textAreaRight" b="textAreaBottom"/>
                <a:pathLst>
                  <a:path w="33" h="89">
                    <a:moveTo>
                      <a:pt x="30" y="1"/>
                    </a:moveTo>
                    <a:cubicBezTo>
                      <a:pt x="32" y="2"/>
                      <a:pt x="33" y="4"/>
                      <a:pt x="33" y="6"/>
                    </a:cubicBezTo>
                    <a:cubicBezTo>
                      <a:pt x="8" y="85"/>
                      <a:pt x="8" y="85"/>
                      <a:pt x="8" y="85"/>
                    </a:cubicBezTo>
                    <a:cubicBezTo>
                      <a:pt x="8" y="88"/>
                      <a:pt x="5" y="89"/>
                      <a:pt x="3" y="88"/>
                    </a:cubicBezTo>
                    <a:cubicBezTo>
                      <a:pt x="3" y="88"/>
                      <a:pt x="3" y="88"/>
                      <a:pt x="3" y="88"/>
                    </a:cubicBezTo>
                    <a:cubicBezTo>
                      <a:pt x="1" y="88"/>
                      <a:pt x="0" y="85"/>
                      <a:pt x="1" y="83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6" y="2"/>
                      <a:pt x="28" y="0"/>
                      <a:pt x="30" y="1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5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825" name="Freeform 85"/>
              <p:cNvSpPr/>
              <p:nvPr/>
            </p:nvSpPr>
            <p:spPr>
              <a:xfrm>
                <a:off x="9584640" y="5104080"/>
                <a:ext cx="18720" cy="99720"/>
              </a:xfrm>
              <a:custGeom>
                <a:avLst/>
                <a:gdLst>
                  <a:gd name="textAreaLeft" fmla="*/ 0 w 18720"/>
                  <a:gd name="textAreaRight" fmla="*/ 19080 w 18720"/>
                  <a:gd name="textAreaTop" fmla="*/ 0 h 99720"/>
                  <a:gd name="textAreaBottom" fmla="*/ 100080 h 99720"/>
                </a:gdLst>
                <a:ahLst/>
                <a:rect l="textAreaLeft" t="textAreaTop" r="textAreaRight" b="textAreaBottom"/>
                <a:pathLst>
                  <a:path w="11" h="58">
                    <a:moveTo>
                      <a:pt x="7" y="0"/>
                    </a:moveTo>
                    <a:cubicBezTo>
                      <a:pt x="9" y="1"/>
                      <a:pt x="11" y="2"/>
                      <a:pt x="11" y="5"/>
                    </a:cubicBezTo>
                    <a:cubicBezTo>
                      <a:pt x="9" y="54"/>
                      <a:pt x="9" y="54"/>
                      <a:pt x="9" y="54"/>
                    </a:cubicBezTo>
                    <a:cubicBezTo>
                      <a:pt x="9" y="57"/>
                      <a:pt x="7" y="58"/>
                      <a:pt x="4" y="58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2" y="58"/>
                      <a:pt x="0" y="56"/>
                      <a:pt x="0" y="5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2"/>
                      <a:pt x="4" y="0"/>
                      <a:pt x="7" y="0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5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826" name="Freeform 86"/>
              <p:cNvSpPr/>
              <p:nvPr/>
            </p:nvSpPr>
            <p:spPr>
              <a:xfrm>
                <a:off x="9527760" y="5100480"/>
                <a:ext cx="23760" cy="100440"/>
              </a:xfrm>
              <a:custGeom>
                <a:avLst/>
                <a:gdLst>
                  <a:gd name="textAreaLeft" fmla="*/ 0 w 23760"/>
                  <a:gd name="textAreaRight" fmla="*/ 24120 w 23760"/>
                  <a:gd name="textAreaTop" fmla="*/ 0 h 100440"/>
                  <a:gd name="textAreaBottom" fmla="*/ 100800 h 100440"/>
                </a:gdLst>
                <a:ahLst/>
                <a:rect l="textAreaLeft" t="textAreaTop" r="textAreaRight" b="textAreaBottom"/>
                <a:pathLst>
                  <a:path w="14" h="58">
                    <a:moveTo>
                      <a:pt x="10" y="0"/>
                    </a:moveTo>
                    <a:cubicBezTo>
                      <a:pt x="12" y="0"/>
                      <a:pt x="14" y="2"/>
                      <a:pt x="14" y="4"/>
                    </a:cubicBezTo>
                    <a:cubicBezTo>
                      <a:pt x="8" y="54"/>
                      <a:pt x="8" y="54"/>
                      <a:pt x="8" y="54"/>
                    </a:cubicBezTo>
                    <a:cubicBezTo>
                      <a:pt x="8" y="56"/>
                      <a:pt x="6" y="58"/>
                      <a:pt x="4" y="57"/>
                    </a:cubicBezTo>
                    <a:cubicBezTo>
                      <a:pt x="4" y="57"/>
                      <a:pt x="4" y="57"/>
                      <a:pt x="4" y="57"/>
                    </a:cubicBezTo>
                    <a:cubicBezTo>
                      <a:pt x="2" y="57"/>
                      <a:pt x="0" y="55"/>
                      <a:pt x="0" y="5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1"/>
                      <a:pt x="8" y="0"/>
                      <a:pt x="10" y="0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5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827" name="Freeform 87"/>
              <p:cNvSpPr/>
              <p:nvPr/>
            </p:nvSpPr>
            <p:spPr>
              <a:xfrm>
                <a:off x="9470880" y="5091840"/>
                <a:ext cx="28800" cy="100440"/>
              </a:xfrm>
              <a:custGeom>
                <a:avLst/>
                <a:gdLst>
                  <a:gd name="textAreaLeft" fmla="*/ 0 w 28800"/>
                  <a:gd name="textAreaRight" fmla="*/ 29160 w 28800"/>
                  <a:gd name="textAreaTop" fmla="*/ 0 h 100440"/>
                  <a:gd name="textAreaBottom" fmla="*/ 100800 h 100440"/>
                </a:gdLst>
                <a:ahLst/>
                <a:rect l="textAreaLeft" t="textAreaTop" r="textAreaRight" b="textAreaBottom"/>
                <a:pathLst>
                  <a:path w="17" h="58">
                    <a:moveTo>
                      <a:pt x="13" y="1"/>
                    </a:moveTo>
                    <a:cubicBezTo>
                      <a:pt x="16" y="1"/>
                      <a:pt x="17" y="3"/>
                      <a:pt x="17" y="5"/>
                    </a:cubicBezTo>
                    <a:cubicBezTo>
                      <a:pt x="8" y="54"/>
                      <a:pt x="8" y="54"/>
                      <a:pt x="8" y="54"/>
                    </a:cubicBezTo>
                    <a:cubicBezTo>
                      <a:pt x="8" y="56"/>
                      <a:pt x="6" y="58"/>
                      <a:pt x="4" y="58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2" y="57"/>
                      <a:pt x="0" y="55"/>
                      <a:pt x="0" y="53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11" y="0"/>
                      <a:pt x="13" y="1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5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828" name="Freeform 88"/>
              <p:cNvSpPr/>
              <p:nvPr/>
            </p:nvSpPr>
            <p:spPr>
              <a:xfrm>
                <a:off x="9412920" y="5081760"/>
                <a:ext cx="36360" cy="98280"/>
              </a:xfrm>
              <a:custGeom>
                <a:avLst/>
                <a:gdLst>
                  <a:gd name="textAreaLeft" fmla="*/ 0 w 36360"/>
                  <a:gd name="textAreaRight" fmla="*/ 36720 w 36360"/>
                  <a:gd name="textAreaTop" fmla="*/ 0 h 98280"/>
                  <a:gd name="textAreaBottom" fmla="*/ 98640 h 98280"/>
                </a:gdLst>
                <a:ahLst/>
                <a:rect l="textAreaLeft" t="textAreaTop" r="textAreaRight" b="textAreaBottom"/>
                <a:pathLst>
                  <a:path w="21" h="57">
                    <a:moveTo>
                      <a:pt x="17" y="0"/>
                    </a:moveTo>
                    <a:cubicBezTo>
                      <a:pt x="19" y="1"/>
                      <a:pt x="21" y="3"/>
                      <a:pt x="20" y="5"/>
                    </a:cubicBezTo>
                    <a:cubicBezTo>
                      <a:pt x="9" y="54"/>
                      <a:pt x="9" y="54"/>
                      <a:pt x="9" y="54"/>
                    </a:cubicBezTo>
                    <a:cubicBezTo>
                      <a:pt x="8" y="56"/>
                      <a:pt x="6" y="57"/>
                      <a:pt x="4" y="57"/>
                    </a:cubicBezTo>
                    <a:cubicBezTo>
                      <a:pt x="4" y="57"/>
                      <a:pt x="4" y="57"/>
                      <a:pt x="4" y="57"/>
                    </a:cubicBezTo>
                    <a:cubicBezTo>
                      <a:pt x="2" y="56"/>
                      <a:pt x="0" y="54"/>
                      <a:pt x="1" y="52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3" y="1"/>
                      <a:pt x="15" y="0"/>
                      <a:pt x="17" y="0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5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829" name="Freeform 89"/>
              <p:cNvSpPr/>
              <p:nvPr/>
            </p:nvSpPr>
            <p:spPr>
              <a:xfrm>
                <a:off x="9101520" y="4906800"/>
                <a:ext cx="98280" cy="135000"/>
              </a:xfrm>
              <a:custGeom>
                <a:avLst/>
                <a:gdLst>
                  <a:gd name="textAreaLeft" fmla="*/ 0 w 98280"/>
                  <a:gd name="textAreaRight" fmla="*/ 98640 w 98280"/>
                  <a:gd name="textAreaTop" fmla="*/ 0 h 135000"/>
                  <a:gd name="textAreaBottom" fmla="*/ 135360 h 135000"/>
                </a:gdLst>
                <a:ahLst/>
                <a:rect l="textAreaLeft" t="textAreaTop" r="textAreaRight" b="textAreaBottom"/>
                <a:pathLst>
                  <a:path w="57" h="78">
                    <a:moveTo>
                      <a:pt x="54" y="2"/>
                    </a:moveTo>
                    <a:cubicBezTo>
                      <a:pt x="56" y="3"/>
                      <a:pt x="57" y="6"/>
                      <a:pt x="55" y="7"/>
                    </a:cubicBezTo>
                    <a:cubicBezTo>
                      <a:pt x="8" y="75"/>
                      <a:pt x="8" y="75"/>
                      <a:pt x="8" y="75"/>
                    </a:cubicBezTo>
                    <a:cubicBezTo>
                      <a:pt x="6" y="77"/>
                      <a:pt x="4" y="78"/>
                      <a:pt x="2" y="76"/>
                    </a:cubicBezTo>
                    <a:cubicBezTo>
                      <a:pt x="2" y="76"/>
                      <a:pt x="2" y="76"/>
                      <a:pt x="2" y="76"/>
                    </a:cubicBezTo>
                    <a:cubicBezTo>
                      <a:pt x="0" y="75"/>
                      <a:pt x="0" y="72"/>
                      <a:pt x="1" y="71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50" y="1"/>
                      <a:pt x="53" y="0"/>
                      <a:pt x="54" y="2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5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830" name="Freeform 90"/>
              <p:cNvSpPr/>
              <p:nvPr/>
            </p:nvSpPr>
            <p:spPr>
              <a:xfrm>
                <a:off x="9304200" y="5050800"/>
                <a:ext cx="45000" cy="94680"/>
              </a:xfrm>
              <a:custGeom>
                <a:avLst/>
                <a:gdLst>
                  <a:gd name="textAreaLeft" fmla="*/ 0 w 45000"/>
                  <a:gd name="textAreaRight" fmla="*/ 45360 w 45000"/>
                  <a:gd name="textAreaTop" fmla="*/ 0 h 94680"/>
                  <a:gd name="textAreaBottom" fmla="*/ 95040 h 94680"/>
                </a:gdLst>
                <a:ahLst/>
                <a:rect l="textAreaLeft" t="textAreaTop" r="textAreaRight" b="textAreaBottom"/>
                <a:pathLst>
                  <a:path w="26" h="55">
                    <a:moveTo>
                      <a:pt x="23" y="0"/>
                    </a:moveTo>
                    <a:cubicBezTo>
                      <a:pt x="25" y="1"/>
                      <a:pt x="26" y="4"/>
                      <a:pt x="25" y="6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7" y="54"/>
                      <a:pt x="5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1" y="54"/>
                      <a:pt x="0" y="52"/>
                      <a:pt x="0" y="50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9" y="1"/>
                      <a:pt x="21" y="0"/>
                      <a:pt x="23" y="0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5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831" name="Freeform 91"/>
              <p:cNvSpPr/>
              <p:nvPr/>
            </p:nvSpPr>
            <p:spPr>
              <a:xfrm>
                <a:off x="9250920" y="5029560"/>
                <a:ext cx="50040" cy="94680"/>
              </a:xfrm>
              <a:custGeom>
                <a:avLst/>
                <a:gdLst>
                  <a:gd name="textAreaLeft" fmla="*/ 0 w 50040"/>
                  <a:gd name="textAreaRight" fmla="*/ 50400 w 50040"/>
                  <a:gd name="textAreaTop" fmla="*/ 0 h 94680"/>
                  <a:gd name="textAreaBottom" fmla="*/ 95040 h 94680"/>
                </a:gdLst>
                <a:ahLst/>
                <a:rect l="textAreaLeft" t="textAreaTop" r="textAreaRight" b="textAreaBottom"/>
                <a:pathLst>
                  <a:path w="29" h="55">
                    <a:moveTo>
                      <a:pt x="26" y="1"/>
                    </a:moveTo>
                    <a:cubicBezTo>
                      <a:pt x="28" y="2"/>
                      <a:pt x="29" y="4"/>
                      <a:pt x="28" y="6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7" y="54"/>
                      <a:pt x="5" y="55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1" y="53"/>
                      <a:pt x="0" y="50"/>
                      <a:pt x="1" y="48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2" y="1"/>
                      <a:pt x="24" y="0"/>
                      <a:pt x="26" y="1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5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832" name="Freeform 92"/>
              <p:cNvSpPr/>
              <p:nvPr/>
            </p:nvSpPr>
            <p:spPr>
              <a:xfrm>
                <a:off x="9198720" y="5006880"/>
                <a:ext cx="55080" cy="91800"/>
              </a:xfrm>
              <a:custGeom>
                <a:avLst/>
                <a:gdLst>
                  <a:gd name="textAreaLeft" fmla="*/ 0 w 55080"/>
                  <a:gd name="textAreaRight" fmla="*/ 55440 w 55080"/>
                  <a:gd name="textAreaTop" fmla="*/ 0 h 91800"/>
                  <a:gd name="textAreaBottom" fmla="*/ 92160 h 91800"/>
                </a:gdLst>
                <a:ahLst/>
                <a:rect l="textAreaLeft" t="textAreaTop" r="textAreaRight" b="textAreaBottom"/>
                <a:pathLst>
                  <a:path w="32" h="53">
                    <a:moveTo>
                      <a:pt x="30" y="1"/>
                    </a:moveTo>
                    <a:cubicBezTo>
                      <a:pt x="32" y="2"/>
                      <a:pt x="32" y="4"/>
                      <a:pt x="31" y="6"/>
                    </a:cubicBezTo>
                    <a:cubicBezTo>
                      <a:pt x="8" y="50"/>
                      <a:pt x="8" y="50"/>
                      <a:pt x="8" y="50"/>
                    </a:cubicBezTo>
                    <a:cubicBezTo>
                      <a:pt x="7" y="52"/>
                      <a:pt x="5" y="53"/>
                      <a:pt x="3" y="52"/>
                    </a:cubicBezTo>
                    <a:cubicBezTo>
                      <a:pt x="3" y="52"/>
                      <a:pt x="3" y="52"/>
                      <a:pt x="3" y="52"/>
                    </a:cubicBezTo>
                    <a:cubicBezTo>
                      <a:pt x="1" y="51"/>
                      <a:pt x="0" y="48"/>
                      <a:pt x="1" y="4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5" y="0"/>
                      <a:pt x="28" y="0"/>
                      <a:pt x="30" y="1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5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833" name="Freeform 93"/>
              <p:cNvSpPr/>
              <p:nvPr/>
            </p:nvSpPr>
            <p:spPr>
              <a:xfrm>
                <a:off x="9148320" y="4981320"/>
                <a:ext cx="60480" cy="88200"/>
              </a:xfrm>
              <a:custGeom>
                <a:avLst/>
                <a:gdLst>
                  <a:gd name="textAreaLeft" fmla="*/ 0 w 60480"/>
                  <a:gd name="textAreaRight" fmla="*/ 60840 w 60480"/>
                  <a:gd name="textAreaTop" fmla="*/ 0 h 88200"/>
                  <a:gd name="textAreaBottom" fmla="*/ 88560 h 88200"/>
                </a:gdLst>
                <a:ahLst/>
                <a:rect l="textAreaLeft" t="textAreaTop" r="textAreaRight" b="textAreaBottom"/>
                <a:pathLst>
                  <a:path w="35" h="51">
                    <a:moveTo>
                      <a:pt x="33" y="1"/>
                    </a:moveTo>
                    <a:cubicBezTo>
                      <a:pt x="35" y="2"/>
                      <a:pt x="35" y="4"/>
                      <a:pt x="34" y="6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7" y="51"/>
                      <a:pt x="5" y="51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1" y="49"/>
                      <a:pt x="0" y="47"/>
                      <a:pt x="1" y="45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8" y="0"/>
                      <a:pt x="31" y="0"/>
                      <a:pt x="33" y="1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tIns="44280" bIns="4428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5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834" name="Freeform 94"/>
              <p:cNvSpPr/>
              <p:nvPr/>
            </p:nvSpPr>
            <p:spPr>
              <a:xfrm>
                <a:off x="8894160" y="4738680"/>
                <a:ext cx="131040" cy="101880"/>
              </a:xfrm>
              <a:custGeom>
                <a:avLst/>
                <a:gdLst>
                  <a:gd name="textAreaLeft" fmla="*/ 0 w 131040"/>
                  <a:gd name="textAreaRight" fmla="*/ 131400 w 131040"/>
                  <a:gd name="textAreaTop" fmla="*/ 0 h 101880"/>
                  <a:gd name="textAreaBottom" fmla="*/ 102240 h 101880"/>
                </a:gdLst>
                <a:ahLst/>
                <a:rect l="textAreaLeft" t="textAreaTop" r="textAreaRight" b="textAreaBottom"/>
                <a:pathLst>
                  <a:path w="76" h="59">
                    <a:moveTo>
                      <a:pt x="75" y="2"/>
                    </a:moveTo>
                    <a:cubicBezTo>
                      <a:pt x="76" y="4"/>
                      <a:pt x="76" y="6"/>
                      <a:pt x="74" y="8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6" y="59"/>
                      <a:pt x="3" y="58"/>
                      <a:pt x="2" y="57"/>
                    </a:cubicBezTo>
                    <a:cubicBezTo>
                      <a:pt x="2" y="57"/>
                      <a:pt x="2" y="57"/>
                      <a:pt x="2" y="57"/>
                    </a:cubicBezTo>
                    <a:cubicBezTo>
                      <a:pt x="0" y="55"/>
                      <a:pt x="1" y="52"/>
                      <a:pt x="3" y="51"/>
                    </a:cubicBezTo>
                    <a:cubicBezTo>
                      <a:pt x="69" y="1"/>
                      <a:pt x="69" y="1"/>
                      <a:pt x="69" y="1"/>
                    </a:cubicBezTo>
                    <a:cubicBezTo>
                      <a:pt x="71" y="0"/>
                      <a:pt x="73" y="0"/>
                      <a:pt x="75" y="2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5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835" name="Freeform 95"/>
              <p:cNvSpPr/>
              <p:nvPr/>
            </p:nvSpPr>
            <p:spPr>
              <a:xfrm>
                <a:off x="9054720" y="4920840"/>
                <a:ext cx="69120" cy="82800"/>
              </a:xfrm>
              <a:custGeom>
                <a:avLst/>
                <a:gdLst>
                  <a:gd name="textAreaLeft" fmla="*/ 0 w 69120"/>
                  <a:gd name="textAreaRight" fmla="*/ 69480 w 69120"/>
                  <a:gd name="textAreaTop" fmla="*/ 0 h 82800"/>
                  <a:gd name="textAreaBottom" fmla="*/ 83160 h 82800"/>
                </a:gdLst>
                <a:ahLst/>
                <a:rect l="textAreaLeft" t="textAreaTop" r="textAreaRight" b="textAreaBottom"/>
                <a:pathLst>
                  <a:path w="40" h="48">
                    <a:moveTo>
                      <a:pt x="38" y="1"/>
                    </a:moveTo>
                    <a:cubicBezTo>
                      <a:pt x="40" y="2"/>
                      <a:pt x="40" y="5"/>
                      <a:pt x="39" y="7"/>
                    </a:cubicBezTo>
                    <a:cubicBezTo>
                      <a:pt x="8" y="46"/>
                      <a:pt x="8" y="46"/>
                      <a:pt x="8" y="46"/>
                    </a:cubicBezTo>
                    <a:cubicBezTo>
                      <a:pt x="6" y="48"/>
                      <a:pt x="4" y="48"/>
                      <a:pt x="2" y="46"/>
                    </a:cubicBezTo>
                    <a:cubicBezTo>
                      <a:pt x="2" y="46"/>
                      <a:pt x="2" y="46"/>
                      <a:pt x="2" y="46"/>
                    </a:cubicBezTo>
                    <a:cubicBezTo>
                      <a:pt x="0" y="45"/>
                      <a:pt x="0" y="43"/>
                      <a:pt x="1" y="41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4" y="0"/>
                      <a:pt x="36" y="0"/>
                      <a:pt x="38" y="1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tIns="41400" bIns="4140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5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836" name="Freeform 96"/>
              <p:cNvSpPr/>
              <p:nvPr/>
            </p:nvSpPr>
            <p:spPr>
              <a:xfrm>
                <a:off x="9011880" y="4886280"/>
                <a:ext cx="72720" cy="79200"/>
              </a:xfrm>
              <a:custGeom>
                <a:avLst/>
                <a:gdLst>
                  <a:gd name="textAreaLeft" fmla="*/ 0 w 72720"/>
                  <a:gd name="textAreaRight" fmla="*/ 73080 w 72720"/>
                  <a:gd name="textAreaTop" fmla="*/ 0 h 79200"/>
                  <a:gd name="textAreaBottom" fmla="*/ 79560 h 79200"/>
                </a:gdLst>
                <a:ahLst/>
                <a:rect l="textAreaLeft" t="textAreaTop" r="textAreaRight" b="textAreaBottom"/>
                <a:pathLst>
                  <a:path w="42" h="46">
                    <a:moveTo>
                      <a:pt x="40" y="2"/>
                    </a:moveTo>
                    <a:cubicBezTo>
                      <a:pt x="42" y="3"/>
                      <a:pt x="42" y="6"/>
                      <a:pt x="40" y="7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6" y="46"/>
                      <a:pt x="3" y="46"/>
                      <a:pt x="2" y="45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0" y="43"/>
                      <a:pt x="0" y="41"/>
                      <a:pt x="1" y="39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6" y="0"/>
                      <a:pt x="39" y="0"/>
                      <a:pt x="40" y="2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tIns="39600" bIns="3960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5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837" name="Freeform 97"/>
              <p:cNvSpPr/>
              <p:nvPr/>
            </p:nvSpPr>
            <p:spPr>
              <a:xfrm>
                <a:off x="8970120" y="4849920"/>
                <a:ext cx="76320" cy="75600"/>
              </a:xfrm>
              <a:custGeom>
                <a:avLst/>
                <a:gdLst>
                  <a:gd name="textAreaLeft" fmla="*/ 0 w 76320"/>
                  <a:gd name="textAreaRight" fmla="*/ 76680 w 76320"/>
                  <a:gd name="textAreaTop" fmla="*/ 0 h 75600"/>
                  <a:gd name="textAreaBottom" fmla="*/ 75960 h 75600"/>
                </a:gdLst>
                <a:ahLst/>
                <a:rect l="textAreaLeft" t="textAreaTop" r="textAreaRight" b="textAreaBottom"/>
                <a:pathLst>
                  <a:path w="44" h="44">
                    <a:moveTo>
                      <a:pt x="43" y="2"/>
                    </a:moveTo>
                    <a:cubicBezTo>
                      <a:pt x="44" y="3"/>
                      <a:pt x="44" y="6"/>
                      <a:pt x="43" y="7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6" y="44"/>
                      <a:pt x="3" y="44"/>
                      <a:pt x="2" y="42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0" y="41"/>
                      <a:pt x="0" y="38"/>
                      <a:pt x="2" y="36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9" y="0"/>
                      <a:pt x="41" y="0"/>
                      <a:pt x="43" y="2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tIns="37800" bIns="3780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5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838" name="Freeform 98"/>
              <p:cNvSpPr/>
              <p:nvPr/>
            </p:nvSpPr>
            <p:spPr>
              <a:xfrm>
                <a:off x="8931960" y="4811760"/>
                <a:ext cx="79200" cy="70560"/>
              </a:xfrm>
              <a:custGeom>
                <a:avLst/>
                <a:gdLst>
                  <a:gd name="textAreaLeft" fmla="*/ 0 w 79200"/>
                  <a:gd name="textAreaRight" fmla="*/ 79560 w 79200"/>
                  <a:gd name="textAreaTop" fmla="*/ 0 h 70560"/>
                  <a:gd name="textAreaBottom" fmla="*/ 70920 h 70560"/>
                </a:gdLst>
                <a:ahLst/>
                <a:rect l="textAreaLeft" t="textAreaTop" r="textAreaRight" b="textAreaBottom"/>
                <a:pathLst>
                  <a:path w="46" h="41">
                    <a:moveTo>
                      <a:pt x="45" y="1"/>
                    </a:moveTo>
                    <a:cubicBezTo>
                      <a:pt x="46" y="3"/>
                      <a:pt x="46" y="6"/>
                      <a:pt x="44" y="7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5" y="41"/>
                      <a:pt x="3" y="41"/>
                      <a:pt x="1" y="39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0" y="38"/>
                      <a:pt x="0" y="35"/>
                      <a:pt x="1" y="34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41" y="0"/>
                      <a:pt x="43" y="0"/>
                      <a:pt x="45" y="1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tIns="35280" bIns="3528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5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839" name="Freeform 99"/>
              <p:cNvSpPr/>
              <p:nvPr/>
            </p:nvSpPr>
            <p:spPr>
              <a:xfrm>
                <a:off x="8760960" y="4524480"/>
                <a:ext cx="150120" cy="61920"/>
              </a:xfrm>
              <a:custGeom>
                <a:avLst/>
                <a:gdLst>
                  <a:gd name="textAreaLeft" fmla="*/ 0 w 150120"/>
                  <a:gd name="textAreaRight" fmla="*/ 150480 w 150120"/>
                  <a:gd name="textAreaTop" fmla="*/ 0 h 61920"/>
                  <a:gd name="textAreaBottom" fmla="*/ 62280 h 61920"/>
                </a:gdLst>
                <a:ahLst/>
                <a:rect l="textAreaLeft" t="textAreaTop" r="textAreaRight" b="textAreaBottom"/>
                <a:pathLst>
                  <a:path w="87" h="36">
                    <a:moveTo>
                      <a:pt x="87" y="3"/>
                    </a:moveTo>
                    <a:cubicBezTo>
                      <a:pt x="87" y="5"/>
                      <a:pt x="86" y="7"/>
                      <a:pt x="84" y="8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3" y="36"/>
                      <a:pt x="1" y="35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0"/>
                      <a:pt x="1" y="28"/>
                      <a:pt x="3" y="27"/>
                    </a:cubicBezTo>
                    <a:cubicBezTo>
                      <a:pt x="82" y="1"/>
                      <a:pt x="82" y="1"/>
                      <a:pt x="82" y="1"/>
                    </a:cubicBezTo>
                    <a:cubicBezTo>
                      <a:pt x="84" y="0"/>
                      <a:pt x="86" y="1"/>
                      <a:pt x="87" y="3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tIns="30960" bIns="3096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5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840" name="Freeform 100"/>
              <p:cNvSpPr/>
              <p:nvPr/>
            </p:nvSpPr>
            <p:spPr>
              <a:xfrm>
                <a:off x="8863200" y="4727160"/>
                <a:ext cx="86040" cy="64080"/>
              </a:xfrm>
              <a:custGeom>
                <a:avLst/>
                <a:gdLst>
                  <a:gd name="textAreaLeft" fmla="*/ 0 w 86040"/>
                  <a:gd name="textAreaRight" fmla="*/ 86400 w 86040"/>
                  <a:gd name="textAreaTop" fmla="*/ 0 h 64080"/>
                  <a:gd name="textAreaBottom" fmla="*/ 64440 h 64080"/>
                </a:gdLst>
                <a:ahLst/>
                <a:rect l="textAreaLeft" t="textAreaTop" r="textAreaRight" b="textAreaBottom"/>
                <a:pathLst>
                  <a:path w="50" h="37">
                    <a:moveTo>
                      <a:pt x="49" y="2"/>
                    </a:moveTo>
                    <a:cubicBezTo>
                      <a:pt x="50" y="4"/>
                      <a:pt x="50" y="7"/>
                      <a:pt x="48" y="8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5" y="37"/>
                      <a:pt x="2" y="36"/>
                      <a:pt x="1" y="35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0" y="33"/>
                      <a:pt x="0" y="30"/>
                      <a:pt x="2" y="29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5" y="0"/>
                      <a:pt x="48" y="1"/>
                      <a:pt x="49" y="2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tIns="32040" bIns="3204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5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841" name="Freeform 101"/>
              <p:cNvSpPr/>
              <p:nvPr/>
            </p:nvSpPr>
            <p:spPr>
              <a:xfrm>
                <a:off x="8831880" y="4681800"/>
                <a:ext cx="91800" cy="60480"/>
              </a:xfrm>
              <a:custGeom>
                <a:avLst/>
                <a:gdLst>
                  <a:gd name="textAreaLeft" fmla="*/ 0 w 91800"/>
                  <a:gd name="textAreaRight" fmla="*/ 92160 w 91800"/>
                  <a:gd name="textAreaTop" fmla="*/ 0 h 60480"/>
                  <a:gd name="textAreaBottom" fmla="*/ 60840 h 60480"/>
                </a:gdLst>
                <a:ahLst/>
                <a:rect l="textAreaLeft" t="textAreaTop" r="textAreaRight" b="textAreaBottom"/>
                <a:pathLst>
                  <a:path w="53" h="35">
                    <a:moveTo>
                      <a:pt x="51" y="3"/>
                    </a:moveTo>
                    <a:cubicBezTo>
                      <a:pt x="53" y="5"/>
                      <a:pt x="52" y="7"/>
                      <a:pt x="50" y="8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5" y="35"/>
                      <a:pt x="3" y="34"/>
                      <a:pt x="1" y="32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0" y="30"/>
                      <a:pt x="1" y="28"/>
                      <a:pt x="3" y="26"/>
                    </a:cubicBezTo>
                    <a:cubicBezTo>
                      <a:pt x="46" y="1"/>
                      <a:pt x="46" y="1"/>
                      <a:pt x="46" y="1"/>
                    </a:cubicBezTo>
                    <a:cubicBezTo>
                      <a:pt x="48" y="0"/>
                      <a:pt x="50" y="1"/>
                      <a:pt x="51" y="3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tIns="30240" bIns="3024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5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842" name="Freeform 102"/>
              <p:cNvSpPr/>
              <p:nvPr/>
            </p:nvSpPr>
            <p:spPr>
              <a:xfrm>
                <a:off x="8806320" y="4637160"/>
                <a:ext cx="92520" cy="52920"/>
              </a:xfrm>
              <a:custGeom>
                <a:avLst/>
                <a:gdLst>
                  <a:gd name="textAreaLeft" fmla="*/ 0 w 92520"/>
                  <a:gd name="textAreaRight" fmla="*/ 92880 w 92520"/>
                  <a:gd name="textAreaTop" fmla="*/ 0 h 52920"/>
                  <a:gd name="textAreaBottom" fmla="*/ 53280 h 52920"/>
                </a:gdLst>
                <a:ahLst/>
                <a:rect l="textAreaLeft" t="textAreaTop" r="textAreaRight" b="textAreaBottom"/>
                <a:pathLst>
                  <a:path w="54" h="31">
                    <a:moveTo>
                      <a:pt x="53" y="2"/>
                    </a:moveTo>
                    <a:cubicBezTo>
                      <a:pt x="54" y="4"/>
                      <a:pt x="53" y="7"/>
                      <a:pt x="51" y="8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4" y="31"/>
                      <a:pt x="2" y="30"/>
                      <a:pt x="1" y="28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0" y="26"/>
                      <a:pt x="1" y="24"/>
                      <a:pt x="3" y="23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9" y="0"/>
                      <a:pt x="52" y="0"/>
                      <a:pt x="53" y="2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tIns="26640" bIns="2664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5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843" name="Freeform 103"/>
              <p:cNvSpPr/>
              <p:nvPr/>
            </p:nvSpPr>
            <p:spPr>
              <a:xfrm>
                <a:off x="8781480" y="4588920"/>
                <a:ext cx="95400" cy="49320"/>
              </a:xfrm>
              <a:custGeom>
                <a:avLst/>
                <a:gdLst>
                  <a:gd name="textAreaLeft" fmla="*/ 0 w 95400"/>
                  <a:gd name="textAreaRight" fmla="*/ 95760 w 95400"/>
                  <a:gd name="textAreaTop" fmla="*/ 0 h 49320"/>
                  <a:gd name="textAreaBottom" fmla="*/ 49680 h 49320"/>
                </a:gdLst>
                <a:ahLst/>
                <a:rect l="textAreaLeft" t="textAreaTop" r="textAreaRight" b="textAreaBottom"/>
                <a:pathLst>
                  <a:path w="55" h="29">
                    <a:moveTo>
                      <a:pt x="54" y="3"/>
                    </a:moveTo>
                    <a:cubicBezTo>
                      <a:pt x="55" y="5"/>
                      <a:pt x="54" y="7"/>
                      <a:pt x="52" y="8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4" y="29"/>
                      <a:pt x="2" y="28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0" y="24"/>
                      <a:pt x="1" y="21"/>
                      <a:pt x="3" y="20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51" y="0"/>
                      <a:pt x="53" y="1"/>
                      <a:pt x="54" y="3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tIns="24840" bIns="2484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5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844" name="Freeform 104"/>
              <p:cNvSpPr/>
              <p:nvPr/>
            </p:nvSpPr>
            <p:spPr>
              <a:xfrm>
                <a:off x="8712720" y="4273920"/>
                <a:ext cx="156960" cy="15120"/>
              </a:xfrm>
              <a:custGeom>
                <a:avLst/>
                <a:gdLst>
                  <a:gd name="textAreaLeft" fmla="*/ 0 w 156960"/>
                  <a:gd name="textAreaRight" fmla="*/ 157320 w 156960"/>
                  <a:gd name="textAreaTop" fmla="*/ 0 h 15120"/>
                  <a:gd name="textAreaBottom" fmla="*/ 15480 h 15120"/>
                </a:gdLst>
                <a:ahLst/>
                <a:rect l="textAreaLeft" t="textAreaTop" r="textAreaRight" b="textAreaBottom"/>
                <a:pathLst>
                  <a:path w="91" h="9">
                    <a:moveTo>
                      <a:pt x="91" y="4"/>
                    </a:moveTo>
                    <a:cubicBezTo>
                      <a:pt x="91" y="7"/>
                      <a:pt x="89" y="9"/>
                      <a:pt x="87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1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1" y="1"/>
                      <a:pt x="4" y="1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9" y="0"/>
                      <a:pt x="91" y="2"/>
                      <a:pt x="91" y="4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tIns="7560" bIns="756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5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845" name="Freeform 105"/>
              <p:cNvSpPr/>
              <p:nvPr/>
            </p:nvSpPr>
            <p:spPr>
              <a:xfrm>
                <a:off x="8741880" y="4477680"/>
                <a:ext cx="98280" cy="37800"/>
              </a:xfrm>
              <a:custGeom>
                <a:avLst/>
                <a:gdLst>
                  <a:gd name="textAreaLeft" fmla="*/ 0 w 98280"/>
                  <a:gd name="textAreaRight" fmla="*/ 98640 w 98280"/>
                  <a:gd name="textAreaTop" fmla="*/ 0 h 37800"/>
                  <a:gd name="textAreaBottom" fmla="*/ 38160 h 37800"/>
                </a:gdLst>
                <a:ahLst/>
                <a:rect l="textAreaLeft" t="textAreaTop" r="textAreaRight" b="textAreaBottom"/>
                <a:pathLst>
                  <a:path w="57" h="22">
                    <a:moveTo>
                      <a:pt x="56" y="4"/>
                    </a:moveTo>
                    <a:cubicBezTo>
                      <a:pt x="57" y="6"/>
                      <a:pt x="56" y="8"/>
                      <a:pt x="53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3" y="22"/>
                      <a:pt x="1" y="21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6"/>
                      <a:pt x="1" y="14"/>
                      <a:pt x="3" y="13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54" y="0"/>
                      <a:pt x="56" y="1"/>
                      <a:pt x="56" y="4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tIns="19080" bIns="1908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5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846" name="Freeform 106"/>
              <p:cNvSpPr/>
              <p:nvPr/>
            </p:nvSpPr>
            <p:spPr>
              <a:xfrm>
                <a:off x="8729640" y="4427280"/>
                <a:ext cx="98280" cy="30960"/>
              </a:xfrm>
              <a:custGeom>
                <a:avLst/>
                <a:gdLst>
                  <a:gd name="textAreaLeft" fmla="*/ 0 w 98280"/>
                  <a:gd name="textAreaRight" fmla="*/ 98640 w 98280"/>
                  <a:gd name="textAreaTop" fmla="*/ 0 h 30960"/>
                  <a:gd name="textAreaBottom" fmla="*/ 31320 h 30960"/>
                </a:gdLst>
                <a:ahLst/>
                <a:rect l="textAreaLeft" t="textAreaTop" r="textAreaRight" b="textAreaBottom"/>
                <a:pathLst>
                  <a:path w="57" h="18">
                    <a:moveTo>
                      <a:pt x="57" y="3"/>
                    </a:moveTo>
                    <a:cubicBezTo>
                      <a:pt x="57" y="5"/>
                      <a:pt x="56" y="8"/>
                      <a:pt x="54" y="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3" y="18"/>
                      <a:pt x="1" y="17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2"/>
                      <a:pt x="1" y="10"/>
                      <a:pt x="3" y="1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4" y="0"/>
                      <a:pt x="56" y="1"/>
                      <a:pt x="57" y="3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tIns="15480" bIns="1548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5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847" name="Freeform 107"/>
              <p:cNvSpPr/>
              <p:nvPr/>
            </p:nvSpPr>
            <p:spPr>
              <a:xfrm>
                <a:off x="8721720" y="4375440"/>
                <a:ext cx="99720" cy="25920"/>
              </a:xfrm>
              <a:custGeom>
                <a:avLst/>
                <a:gdLst>
                  <a:gd name="textAreaLeft" fmla="*/ 0 w 99720"/>
                  <a:gd name="textAreaRight" fmla="*/ 100080 w 99720"/>
                  <a:gd name="textAreaTop" fmla="*/ 0 h 25920"/>
                  <a:gd name="textAreaBottom" fmla="*/ 26280 h 25920"/>
                </a:gdLst>
                <a:ahLst/>
                <a:rect l="textAreaLeft" t="textAreaTop" r="textAreaRight" b="textAreaBottom"/>
                <a:pathLst>
                  <a:path w="58" h="15">
                    <a:moveTo>
                      <a:pt x="57" y="4"/>
                    </a:moveTo>
                    <a:cubicBezTo>
                      <a:pt x="58" y="6"/>
                      <a:pt x="56" y="8"/>
                      <a:pt x="54" y="8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2" y="15"/>
                      <a:pt x="0" y="14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9"/>
                      <a:pt x="1" y="7"/>
                      <a:pt x="3" y="7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5" y="0"/>
                      <a:pt x="57" y="1"/>
                      <a:pt x="57" y="4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tIns="12960" bIns="1296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5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848" name="Freeform 108"/>
              <p:cNvSpPr/>
              <p:nvPr/>
            </p:nvSpPr>
            <p:spPr>
              <a:xfrm>
                <a:off x="8715600" y="4323600"/>
                <a:ext cx="100440" cy="20880"/>
              </a:xfrm>
              <a:custGeom>
                <a:avLst/>
                <a:gdLst>
                  <a:gd name="textAreaLeft" fmla="*/ 0 w 100440"/>
                  <a:gd name="textAreaRight" fmla="*/ 100800 w 100440"/>
                  <a:gd name="textAreaTop" fmla="*/ 0 h 20880"/>
                  <a:gd name="textAreaBottom" fmla="*/ 21240 h 20880"/>
                </a:gdLst>
                <a:ahLst/>
                <a:rect l="textAreaLeft" t="textAreaTop" r="textAreaRight" b="textAreaBottom"/>
                <a:pathLst>
                  <a:path w="58" h="12">
                    <a:moveTo>
                      <a:pt x="57" y="4"/>
                    </a:moveTo>
                    <a:cubicBezTo>
                      <a:pt x="58" y="6"/>
                      <a:pt x="56" y="8"/>
                      <a:pt x="54" y="8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2" y="12"/>
                      <a:pt x="0" y="10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6"/>
                      <a:pt x="1" y="4"/>
                      <a:pt x="4" y="4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5" y="0"/>
                      <a:pt x="57" y="2"/>
                      <a:pt x="57" y="4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tIns="10440" bIns="1044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5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849" name="Freeform 109"/>
              <p:cNvSpPr/>
              <p:nvPr/>
            </p:nvSpPr>
            <p:spPr>
              <a:xfrm>
                <a:off x="9105120" y="3746160"/>
                <a:ext cx="1068840" cy="1068840"/>
              </a:xfrm>
              <a:custGeom>
                <a:avLst/>
                <a:gdLst>
                  <a:gd name="textAreaLeft" fmla="*/ 0 w 1068840"/>
                  <a:gd name="textAreaRight" fmla="*/ 1069200 w 1068840"/>
                  <a:gd name="textAreaTop" fmla="*/ 0 h 1068840"/>
                  <a:gd name="textAreaBottom" fmla="*/ 1069200 h 1068840"/>
                </a:gdLst>
                <a:ahLst/>
                <a:rect l="textAreaLeft" t="textAreaTop" r="textAreaRight" b="textAreaBottom"/>
                <a:pathLst>
                  <a:path w="618" h="618">
                    <a:moveTo>
                      <a:pt x="618" y="340"/>
                    </a:moveTo>
                    <a:cubicBezTo>
                      <a:pt x="618" y="278"/>
                      <a:pt x="618" y="278"/>
                      <a:pt x="618" y="278"/>
                    </a:cubicBezTo>
                    <a:cubicBezTo>
                      <a:pt x="579" y="278"/>
                      <a:pt x="579" y="278"/>
                      <a:pt x="579" y="278"/>
                    </a:cubicBezTo>
                    <a:cubicBezTo>
                      <a:pt x="578" y="263"/>
                      <a:pt x="575" y="248"/>
                      <a:pt x="571" y="234"/>
                    </a:cubicBezTo>
                    <a:cubicBezTo>
                      <a:pt x="606" y="219"/>
                      <a:pt x="606" y="219"/>
                      <a:pt x="606" y="219"/>
                    </a:cubicBezTo>
                    <a:cubicBezTo>
                      <a:pt x="583" y="163"/>
                      <a:pt x="583" y="163"/>
                      <a:pt x="583" y="163"/>
                    </a:cubicBezTo>
                    <a:cubicBezTo>
                      <a:pt x="547" y="177"/>
                      <a:pt x="547" y="177"/>
                      <a:pt x="547" y="177"/>
                    </a:cubicBezTo>
                    <a:cubicBezTo>
                      <a:pt x="540" y="164"/>
                      <a:pt x="531" y="151"/>
                      <a:pt x="522" y="139"/>
                    </a:cubicBezTo>
                    <a:cubicBezTo>
                      <a:pt x="549" y="112"/>
                      <a:pt x="549" y="112"/>
                      <a:pt x="549" y="112"/>
                    </a:cubicBezTo>
                    <a:cubicBezTo>
                      <a:pt x="506" y="69"/>
                      <a:pt x="506" y="69"/>
                      <a:pt x="506" y="69"/>
                    </a:cubicBezTo>
                    <a:cubicBezTo>
                      <a:pt x="479" y="96"/>
                      <a:pt x="479" y="96"/>
                      <a:pt x="479" y="96"/>
                    </a:cubicBezTo>
                    <a:cubicBezTo>
                      <a:pt x="467" y="86"/>
                      <a:pt x="454" y="78"/>
                      <a:pt x="441" y="71"/>
                    </a:cubicBezTo>
                    <a:cubicBezTo>
                      <a:pt x="456" y="35"/>
                      <a:pt x="456" y="35"/>
                      <a:pt x="456" y="35"/>
                    </a:cubicBezTo>
                    <a:cubicBezTo>
                      <a:pt x="399" y="12"/>
                      <a:pt x="399" y="12"/>
                      <a:pt x="399" y="12"/>
                    </a:cubicBezTo>
                    <a:cubicBezTo>
                      <a:pt x="384" y="47"/>
                      <a:pt x="384" y="47"/>
                      <a:pt x="384" y="47"/>
                    </a:cubicBezTo>
                    <a:cubicBezTo>
                      <a:pt x="370" y="43"/>
                      <a:pt x="355" y="40"/>
                      <a:pt x="339" y="38"/>
                    </a:cubicBezTo>
                    <a:cubicBezTo>
                      <a:pt x="339" y="0"/>
                      <a:pt x="339" y="0"/>
                      <a:pt x="339" y="0"/>
                    </a:cubicBezTo>
                    <a:cubicBezTo>
                      <a:pt x="278" y="0"/>
                      <a:pt x="278" y="0"/>
                      <a:pt x="278" y="0"/>
                    </a:cubicBezTo>
                    <a:cubicBezTo>
                      <a:pt x="278" y="38"/>
                      <a:pt x="278" y="38"/>
                      <a:pt x="278" y="38"/>
                    </a:cubicBezTo>
                    <a:cubicBezTo>
                      <a:pt x="263" y="40"/>
                      <a:pt x="248" y="43"/>
                      <a:pt x="234" y="47"/>
                    </a:cubicBezTo>
                    <a:cubicBezTo>
                      <a:pt x="219" y="12"/>
                      <a:pt x="219" y="12"/>
                      <a:pt x="219" y="12"/>
                    </a:cubicBezTo>
                    <a:cubicBezTo>
                      <a:pt x="163" y="35"/>
                      <a:pt x="163" y="35"/>
                      <a:pt x="163" y="35"/>
                    </a:cubicBezTo>
                    <a:cubicBezTo>
                      <a:pt x="177" y="70"/>
                      <a:pt x="177" y="70"/>
                      <a:pt x="177" y="70"/>
                    </a:cubicBezTo>
                    <a:cubicBezTo>
                      <a:pt x="164" y="78"/>
                      <a:pt x="151" y="86"/>
                      <a:pt x="139" y="96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69" y="112"/>
                      <a:pt x="69" y="112"/>
                      <a:pt x="69" y="112"/>
                    </a:cubicBezTo>
                    <a:cubicBezTo>
                      <a:pt x="96" y="139"/>
                      <a:pt x="96" y="139"/>
                      <a:pt x="96" y="139"/>
                    </a:cubicBezTo>
                    <a:cubicBezTo>
                      <a:pt x="86" y="151"/>
                      <a:pt x="78" y="164"/>
                      <a:pt x="70" y="177"/>
                    </a:cubicBezTo>
                    <a:cubicBezTo>
                      <a:pt x="35" y="162"/>
                      <a:pt x="35" y="162"/>
                      <a:pt x="35" y="162"/>
                    </a:cubicBezTo>
                    <a:cubicBezTo>
                      <a:pt x="12" y="219"/>
                      <a:pt x="12" y="219"/>
                      <a:pt x="12" y="219"/>
                    </a:cubicBezTo>
                    <a:cubicBezTo>
                      <a:pt x="47" y="233"/>
                      <a:pt x="47" y="233"/>
                      <a:pt x="47" y="233"/>
                    </a:cubicBezTo>
                    <a:cubicBezTo>
                      <a:pt x="43" y="248"/>
                      <a:pt x="40" y="263"/>
                      <a:pt x="38" y="278"/>
                    </a:cubicBezTo>
                    <a:cubicBezTo>
                      <a:pt x="0" y="278"/>
                      <a:pt x="0" y="278"/>
                      <a:pt x="0" y="278"/>
                    </a:cubicBezTo>
                    <a:cubicBezTo>
                      <a:pt x="0" y="340"/>
                      <a:pt x="0" y="340"/>
                      <a:pt x="0" y="340"/>
                    </a:cubicBezTo>
                    <a:cubicBezTo>
                      <a:pt x="38" y="340"/>
                      <a:pt x="38" y="340"/>
                      <a:pt x="38" y="340"/>
                    </a:cubicBezTo>
                    <a:cubicBezTo>
                      <a:pt x="40" y="355"/>
                      <a:pt x="43" y="370"/>
                      <a:pt x="47" y="384"/>
                    </a:cubicBezTo>
                    <a:cubicBezTo>
                      <a:pt x="11" y="399"/>
                      <a:pt x="11" y="399"/>
                      <a:pt x="11" y="399"/>
                    </a:cubicBezTo>
                    <a:cubicBezTo>
                      <a:pt x="35" y="455"/>
                      <a:pt x="35" y="455"/>
                      <a:pt x="35" y="455"/>
                    </a:cubicBezTo>
                    <a:cubicBezTo>
                      <a:pt x="70" y="441"/>
                      <a:pt x="70" y="441"/>
                      <a:pt x="70" y="441"/>
                    </a:cubicBezTo>
                    <a:cubicBezTo>
                      <a:pt x="78" y="454"/>
                      <a:pt x="86" y="467"/>
                      <a:pt x="96" y="479"/>
                    </a:cubicBezTo>
                    <a:cubicBezTo>
                      <a:pt x="69" y="506"/>
                      <a:pt x="69" y="506"/>
                      <a:pt x="69" y="506"/>
                    </a:cubicBezTo>
                    <a:cubicBezTo>
                      <a:pt x="112" y="549"/>
                      <a:pt x="112" y="549"/>
                      <a:pt x="112" y="549"/>
                    </a:cubicBezTo>
                    <a:cubicBezTo>
                      <a:pt x="139" y="522"/>
                      <a:pt x="139" y="522"/>
                      <a:pt x="139" y="522"/>
                    </a:cubicBezTo>
                    <a:cubicBezTo>
                      <a:pt x="151" y="531"/>
                      <a:pt x="163" y="540"/>
                      <a:pt x="177" y="547"/>
                    </a:cubicBezTo>
                    <a:cubicBezTo>
                      <a:pt x="162" y="583"/>
                      <a:pt x="162" y="583"/>
                      <a:pt x="162" y="583"/>
                    </a:cubicBezTo>
                    <a:cubicBezTo>
                      <a:pt x="218" y="606"/>
                      <a:pt x="218" y="606"/>
                      <a:pt x="218" y="606"/>
                    </a:cubicBezTo>
                    <a:cubicBezTo>
                      <a:pt x="233" y="571"/>
                      <a:pt x="233" y="571"/>
                      <a:pt x="233" y="571"/>
                    </a:cubicBezTo>
                    <a:cubicBezTo>
                      <a:pt x="248" y="575"/>
                      <a:pt x="263" y="578"/>
                      <a:pt x="278" y="580"/>
                    </a:cubicBezTo>
                    <a:cubicBezTo>
                      <a:pt x="278" y="618"/>
                      <a:pt x="278" y="618"/>
                      <a:pt x="278" y="618"/>
                    </a:cubicBezTo>
                    <a:cubicBezTo>
                      <a:pt x="339" y="618"/>
                      <a:pt x="339" y="618"/>
                      <a:pt x="339" y="618"/>
                    </a:cubicBezTo>
                    <a:cubicBezTo>
                      <a:pt x="339" y="580"/>
                      <a:pt x="339" y="580"/>
                      <a:pt x="339" y="580"/>
                    </a:cubicBezTo>
                    <a:cubicBezTo>
                      <a:pt x="355" y="578"/>
                      <a:pt x="369" y="575"/>
                      <a:pt x="384" y="571"/>
                    </a:cubicBezTo>
                    <a:cubicBezTo>
                      <a:pt x="398" y="606"/>
                      <a:pt x="398" y="606"/>
                      <a:pt x="398" y="606"/>
                    </a:cubicBezTo>
                    <a:cubicBezTo>
                      <a:pt x="455" y="583"/>
                      <a:pt x="455" y="583"/>
                      <a:pt x="455" y="583"/>
                    </a:cubicBezTo>
                    <a:cubicBezTo>
                      <a:pt x="440" y="548"/>
                      <a:pt x="440" y="548"/>
                      <a:pt x="440" y="548"/>
                    </a:cubicBezTo>
                    <a:cubicBezTo>
                      <a:pt x="454" y="540"/>
                      <a:pt x="467" y="532"/>
                      <a:pt x="479" y="522"/>
                    </a:cubicBezTo>
                    <a:cubicBezTo>
                      <a:pt x="506" y="549"/>
                      <a:pt x="506" y="549"/>
                      <a:pt x="506" y="549"/>
                    </a:cubicBezTo>
                    <a:cubicBezTo>
                      <a:pt x="549" y="506"/>
                      <a:pt x="549" y="506"/>
                      <a:pt x="549" y="506"/>
                    </a:cubicBezTo>
                    <a:cubicBezTo>
                      <a:pt x="522" y="479"/>
                      <a:pt x="522" y="479"/>
                      <a:pt x="522" y="479"/>
                    </a:cubicBezTo>
                    <a:cubicBezTo>
                      <a:pt x="531" y="467"/>
                      <a:pt x="540" y="454"/>
                      <a:pt x="547" y="441"/>
                    </a:cubicBezTo>
                    <a:cubicBezTo>
                      <a:pt x="582" y="456"/>
                      <a:pt x="582" y="456"/>
                      <a:pt x="582" y="456"/>
                    </a:cubicBezTo>
                    <a:cubicBezTo>
                      <a:pt x="606" y="399"/>
                      <a:pt x="606" y="399"/>
                      <a:pt x="606" y="399"/>
                    </a:cubicBezTo>
                    <a:cubicBezTo>
                      <a:pt x="571" y="385"/>
                      <a:pt x="571" y="385"/>
                      <a:pt x="571" y="385"/>
                    </a:cubicBezTo>
                    <a:cubicBezTo>
                      <a:pt x="575" y="370"/>
                      <a:pt x="578" y="355"/>
                      <a:pt x="579" y="340"/>
                    </a:cubicBezTo>
                    <a:lnTo>
                      <a:pt x="618" y="340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</a:ln>
              <a:effectLst>
                <a:outerShdw algn="l" dist="25560" rotWithShape="0">
                  <a:srgbClr val="000000">
                    <a:alpha val="62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5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850" name="Oval 110"/>
              <p:cNvSpPr/>
              <p:nvPr/>
            </p:nvSpPr>
            <p:spPr>
              <a:xfrm>
                <a:off x="9241920" y="3882960"/>
                <a:ext cx="794160" cy="793440"/>
              </a:xfrm>
              <a:prstGeom prst="ellipse">
                <a:avLst/>
              </a:prstGeom>
              <a:solidFill>
                <a:srgbClr val="272727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5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grpSp>
            <p:nvGrpSpPr>
              <p:cNvPr id="851" name="Group 177"/>
              <p:cNvGrpSpPr/>
              <p:nvPr/>
            </p:nvGrpSpPr>
            <p:grpSpPr>
              <a:xfrm>
                <a:off x="8830800" y="3455640"/>
                <a:ext cx="1626480" cy="1665000"/>
                <a:chOff x="8830800" y="3455640"/>
                <a:chExt cx="1626480" cy="1665000"/>
              </a:xfrm>
            </p:grpSpPr>
            <p:sp>
              <p:nvSpPr>
                <p:cNvPr id="852" name="TextBox 178"/>
                <p:cNvSpPr/>
                <p:nvPr/>
              </p:nvSpPr>
              <p:spPr>
                <a:xfrm rot="20552400">
                  <a:off x="9255960" y="3500280"/>
                  <a:ext cx="336600" cy="2570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t">
                  <a:sp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</a:tabLst>
                  </a:pPr>
                  <a:r>
                    <a:rPr b="1" lang="en-US" sz="1100" spc="-1" strike="noStrike">
                      <a:solidFill>
                        <a:srgbClr val="000000"/>
                      </a:solidFill>
                      <a:latin typeface="Arial"/>
                    </a:rPr>
                    <a:t>80</a:t>
                  </a:r>
                  <a:endParaRPr b="0" lang="ru-RU" sz="1100" spc="-1" strike="noStrike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853" name="TextBox 179"/>
                <p:cNvSpPr/>
                <p:nvPr/>
              </p:nvSpPr>
              <p:spPr>
                <a:xfrm rot="1198200">
                  <a:off x="9676800" y="3512880"/>
                  <a:ext cx="336600" cy="2570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t">
                  <a:sp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</a:tabLst>
                  </a:pPr>
                  <a:r>
                    <a:rPr b="1" lang="en-US" sz="1100" spc="-1" strike="noStrike">
                      <a:solidFill>
                        <a:srgbClr val="000000"/>
                      </a:solidFill>
                      <a:latin typeface="Arial"/>
                    </a:rPr>
                    <a:t>90</a:t>
                  </a:r>
                  <a:endParaRPr b="0" lang="ru-RU" sz="1100" spc="-1" strike="noStrike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854" name="TextBox 180"/>
                <p:cNvSpPr/>
                <p:nvPr/>
              </p:nvSpPr>
              <p:spPr>
                <a:xfrm rot="3228000">
                  <a:off x="10053000" y="3763440"/>
                  <a:ext cx="258840" cy="2574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t">
                  <a:sp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</a:tabLst>
                  </a:pPr>
                  <a:r>
                    <a:rPr b="1" lang="en-US" sz="1100" spc="-1" strike="noStrike">
                      <a:solidFill>
                        <a:srgbClr val="000000"/>
                      </a:solidFill>
                      <a:latin typeface="Arial"/>
                    </a:rPr>
                    <a:t>0</a:t>
                  </a:r>
                  <a:endParaRPr b="0" lang="ru-RU" sz="1100" spc="-1" strike="noStrike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855" name="TextBox 181"/>
                <p:cNvSpPr/>
                <p:nvPr/>
              </p:nvSpPr>
              <p:spPr>
                <a:xfrm rot="16200000">
                  <a:off x="10160640" y="4117680"/>
                  <a:ext cx="336240" cy="2570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t">
                  <a:sp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</a:tabLst>
                  </a:pPr>
                  <a:r>
                    <a:rPr b="1" lang="en-US" sz="1100" spc="-1" strike="noStrike">
                      <a:solidFill>
                        <a:srgbClr val="000000"/>
                      </a:solidFill>
                      <a:latin typeface="Arial"/>
                    </a:rPr>
                    <a:t>10</a:t>
                  </a:r>
                  <a:endParaRPr b="0" lang="ru-RU" sz="1100" spc="-1" strike="noStrike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856" name="TextBox 182"/>
                <p:cNvSpPr/>
                <p:nvPr/>
              </p:nvSpPr>
              <p:spPr>
                <a:xfrm rot="18437400">
                  <a:off x="10038600" y="4534200"/>
                  <a:ext cx="336600" cy="25668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t">
                  <a:sp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</a:tabLst>
                  </a:pPr>
                  <a:r>
                    <a:rPr b="1" lang="en-US" sz="1100" spc="-1" strike="noStrike">
                      <a:solidFill>
                        <a:srgbClr val="000000"/>
                      </a:solidFill>
                      <a:latin typeface="Arial"/>
                    </a:rPr>
                    <a:t>20</a:t>
                  </a:r>
                  <a:endParaRPr b="0" lang="ru-RU" sz="1100" spc="-1" strike="noStrike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857" name="TextBox 183"/>
                <p:cNvSpPr/>
                <p:nvPr/>
              </p:nvSpPr>
              <p:spPr>
                <a:xfrm rot="20700000">
                  <a:off x="9725040" y="4807080"/>
                  <a:ext cx="336600" cy="2570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t">
                  <a:sp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</a:tabLst>
                  </a:pPr>
                  <a:r>
                    <a:rPr b="1" lang="en-US" sz="1100" spc="-1" strike="noStrike">
                      <a:solidFill>
                        <a:srgbClr val="000000"/>
                      </a:solidFill>
                      <a:latin typeface="Arial"/>
                    </a:rPr>
                    <a:t>30</a:t>
                  </a:r>
                  <a:endParaRPr b="0" lang="ru-RU" sz="1100" spc="-1" strike="noStrike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858" name="TextBox 184"/>
                <p:cNvSpPr/>
                <p:nvPr/>
              </p:nvSpPr>
              <p:spPr>
                <a:xfrm rot="1133400">
                  <a:off x="9289800" y="4816080"/>
                  <a:ext cx="336600" cy="2570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t">
                  <a:sp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</a:tabLst>
                  </a:pPr>
                  <a:r>
                    <a:rPr b="1" lang="en-US" sz="1100" spc="-1" strike="noStrike">
                      <a:solidFill>
                        <a:srgbClr val="000000"/>
                      </a:solidFill>
                      <a:latin typeface="Arial"/>
                    </a:rPr>
                    <a:t>40</a:t>
                  </a:r>
                  <a:endParaRPr b="0" lang="ru-RU" sz="1100" spc="-1" strike="noStrike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859" name="TextBox 185"/>
                <p:cNvSpPr/>
                <p:nvPr/>
              </p:nvSpPr>
              <p:spPr>
                <a:xfrm rot="3230400">
                  <a:off x="8942400" y="4583160"/>
                  <a:ext cx="336600" cy="2574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t">
                  <a:sp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</a:tabLst>
                  </a:pPr>
                  <a:r>
                    <a:rPr b="1" lang="en-US" sz="1100" spc="-1" strike="noStrike">
                      <a:solidFill>
                        <a:srgbClr val="000000"/>
                      </a:solidFill>
                      <a:latin typeface="Arial"/>
                    </a:rPr>
                    <a:t>50</a:t>
                  </a:r>
                  <a:endParaRPr b="0" lang="ru-RU" sz="1100" spc="-1" strike="noStrike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860" name="TextBox 186"/>
                <p:cNvSpPr/>
                <p:nvPr/>
              </p:nvSpPr>
              <p:spPr>
                <a:xfrm rot="5400000">
                  <a:off x="8791200" y="4159800"/>
                  <a:ext cx="336240" cy="2570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t">
                  <a:sp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</a:tabLst>
                  </a:pPr>
                  <a:r>
                    <a:rPr b="1" lang="en-US" sz="1100" spc="-1" strike="noStrike">
                      <a:solidFill>
                        <a:srgbClr val="000000"/>
                      </a:solidFill>
                      <a:latin typeface="Arial"/>
                    </a:rPr>
                    <a:t>60</a:t>
                  </a:r>
                  <a:endParaRPr b="0" lang="ru-RU" sz="1100" spc="-1" strike="noStrike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861" name="TextBox 187"/>
                <p:cNvSpPr/>
                <p:nvPr/>
              </p:nvSpPr>
              <p:spPr>
                <a:xfrm rot="18459600">
                  <a:off x="8923320" y="3738240"/>
                  <a:ext cx="336600" cy="25668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t">
                  <a:sp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</a:tabLst>
                  </a:pPr>
                  <a:r>
                    <a:rPr b="1" lang="en-US" sz="1100" spc="-1" strike="noStrike">
                      <a:solidFill>
                        <a:srgbClr val="000000"/>
                      </a:solidFill>
                      <a:latin typeface="Arial"/>
                    </a:rPr>
                    <a:t>70</a:t>
                  </a:r>
                  <a:endParaRPr b="0" lang="ru-RU" sz="1100" spc="-1" strike="noStrike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</p:grpSp>
      </p:grpSp>
      <p:sp>
        <p:nvSpPr>
          <p:cNvPr id="862" name="Content Placeholder 4"/>
          <p:cNvSpPr/>
          <p:nvPr/>
        </p:nvSpPr>
        <p:spPr>
          <a:xfrm rot="19587600">
            <a:off x="6415560" y="2704680"/>
            <a:ext cx="3123720" cy="60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rgbClr val="ffffff"/>
                </a:solidFill>
                <a:latin typeface="Arial"/>
              </a:rPr>
              <a:t>ЭКЗАМЕН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3" name="Подзаголовок 2"/>
          <p:cNvSpPr/>
          <p:nvPr/>
        </p:nvSpPr>
        <p:spPr>
          <a:xfrm>
            <a:off x="1627560" y="4962600"/>
            <a:ext cx="7307640" cy="373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64" name="Picture 6" descr=""/>
          <p:cNvPicPr/>
          <p:nvPr/>
        </p:nvPicPr>
        <p:blipFill>
          <a:blip r:embed="rId1"/>
          <a:srcRect l="2931" t="4005" r="3419" b="10315"/>
          <a:stretch/>
        </p:blipFill>
        <p:spPr>
          <a:xfrm>
            <a:off x="8461800" y="3006000"/>
            <a:ext cx="2801160" cy="2767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9d9d9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PlaceHolder 1"/>
          <p:cNvSpPr>
            <a:spLocks noGrp="1"/>
          </p:cNvSpPr>
          <p:nvPr>
            <p:ph type="title"/>
          </p:nvPr>
        </p:nvSpPr>
        <p:spPr>
          <a:xfrm>
            <a:off x="609480" y="565560"/>
            <a:ext cx="10972440" cy="715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55000"/>
          </a:bodyPr>
          <a:p>
            <a:pPr indent="0">
              <a:lnSpc>
                <a:spcPct val="100000"/>
              </a:lnSpc>
              <a:buNone/>
            </a:pPr>
            <a:r>
              <a:rPr b="0" lang="ru-RU" sz="3800" spc="-1" strike="noStrike">
                <a:solidFill>
                  <a:srgbClr val="595959"/>
                </a:solidFill>
                <a:latin typeface="Calibri"/>
              </a:rPr>
              <a:t>Сложности перехода от традиционной формы контроля знаний к тестовой (ЕГЭ)</a:t>
            </a:r>
            <a:br>
              <a:rPr sz="3800"/>
            </a:br>
            <a:endParaRPr b="0" lang="ru-RU" sz="380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866" name="Group 31"/>
          <p:cNvGrpSpPr/>
          <p:nvPr/>
        </p:nvGrpSpPr>
        <p:grpSpPr>
          <a:xfrm>
            <a:off x="509760" y="1441440"/>
            <a:ext cx="3314880" cy="805320"/>
            <a:chOff x="509760" y="1441440"/>
            <a:chExt cx="3314880" cy="805320"/>
          </a:xfrm>
        </p:grpSpPr>
        <p:sp>
          <p:nvSpPr>
            <p:cNvPr id="867" name="Isosceles Triangle 29"/>
            <p:cNvSpPr/>
            <p:nvPr/>
          </p:nvSpPr>
          <p:spPr>
            <a:xfrm rot="12042000">
              <a:off x="609840" y="1522440"/>
              <a:ext cx="493560" cy="658080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endParaRPr b="0" lang="en-US" sz="24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868" name="Rectangle 30"/>
            <p:cNvSpPr/>
            <p:nvPr/>
          </p:nvSpPr>
          <p:spPr>
            <a:xfrm>
              <a:off x="743040" y="1441440"/>
              <a:ext cx="3081600" cy="53316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274320" rIns="90000" tIns="45000" bIns="4500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800" spc="-1" strike="noStrike">
                  <a:solidFill>
                    <a:srgbClr val="ffffff"/>
                  </a:solidFill>
                  <a:latin typeface="Arial"/>
                </a:rPr>
                <a:t>Личностные особенности учащихся</a:t>
              </a: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869" name="Group 35"/>
          <p:cNvGrpSpPr/>
          <p:nvPr/>
        </p:nvGrpSpPr>
        <p:grpSpPr>
          <a:xfrm>
            <a:off x="3991320" y="1441440"/>
            <a:ext cx="3315240" cy="805320"/>
            <a:chOff x="3991320" y="1441440"/>
            <a:chExt cx="3315240" cy="805320"/>
          </a:xfrm>
        </p:grpSpPr>
        <p:sp>
          <p:nvSpPr>
            <p:cNvPr id="870" name="Isosceles Triangle 36"/>
            <p:cNvSpPr/>
            <p:nvPr/>
          </p:nvSpPr>
          <p:spPr>
            <a:xfrm rot="12042000">
              <a:off x="4091400" y="1522440"/>
              <a:ext cx="493560" cy="658080"/>
            </a:xfrm>
            <a:prstGeom prst="triangle">
              <a:avLst>
                <a:gd name="adj" fmla="val 50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endParaRPr b="0" lang="en-US" sz="24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871" name="Rectangle 37"/>
            <p:cNvSpPr/>
            <p:nvPr/>
          </p:nvSpPr>
          <p:spPr>
            <a:xfrm>
              <a:off x="4224960" y="1441440"/>
              <a:ext cx="3081600" cy="53316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274320" rIns="90000" tIns="45000" bIns="450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800" spc="-1" strike="noStrike">
                  <a:solidFill>
                    <a:srgbClr val="ffffff"/>
                  </a:solidFill>
                  <a:latin typeface="Arial"/>
                </a:rPr>
                <a:t>Сложности</a:t>
              </a: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872" name="Group 47"/>
          <p:cNvGrpSpPr/>
          <p:nvPr/>
        </p:nvGrpSpPr>
        <p:grpSpPr>
          <a:xfrm>
            <a:off x="7805520" y="1379160"/>
            <a:ext cx="3315240" cy="805320"/>
            <a:chOff x="7805520" y="1379160"/>
            <a:chExt cx="3315240" cy="805320"/>
          </a:xfrm>
        </p:grpSpPr>
        <p:sp>
          <p:nvSpPr>
            <p:cNvPr id="873" name="Isosceles Triangle 48"/>
            <p:cNvSpPr/>
            <p:nvPr/>
          </p:nvSpPr>
          <p:spPr>
            <a:xfrm rot="12042000">
              <a:off x="7905600" y="1460160"/>
              <a:ext cx="493560" cy="65808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endParaRPr b="0" lang="en-US" sz="24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874" name="Rectangle 49"/>
            <p:cNvSpPr/>
            <p:nvPr/>
          </p:nvSpPr>
          <p:spPr>
            <a:xfrm>
              <a:off x="8039160" y="1379160"/>
              <a:ext cx="3081600" cy="533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274320" rIns="90000" tIns="45000" bIns="4500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800" spc="-1" strike="noStrike">
                  <a:solidFill>
                    <a:srgbClr val="ffffff"/>
                  </a:solidFill>
                  <a:latin typeface="Arial"/>
                </a:rPr>
                <a:t>Стратегия поддержки</a:t>
              </a: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aphicFrame>
        <p:nvGraphicFramePr>
          <p:cNvPr id="875" name="Таблица 4"/>
          <p:cNvGraphicFramePr/>
          <p:nvPr/>
        </p:nvGraphicFramePr>
        <p:xfrm>
          <a:off x="743040" y="2261520"/>
          <a:ext cx="11143800" cy="4393440"/>
        </p:xfrm>
        <a:graphic>
          <a:graphicData uri="http://schemas.openxmlformats.org/drawingml/2006/table">
            <a:tbl>
              <a:tblPr/>
              <a:tblGrid>
                <a:gridCol w="2443320"/>
                <a:gridCol w="4668840"/>
                <a:gridCol w="4031640"/>
              </a:tblGrid>
              <a:tr h="1517400">
                <a:tc>
                  <a:txBody>
                    <a:bodyPr lIns="47880" rIns="47880" tIns="23760" bIns="23760" anchor="t">
                      <a:noAutofit/>
                    </a:bodyPr>
                    <a:p>
                      <a:pPr marL="720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400" spc="-1" strike="noStrike">
                          <a:solidFill>
                            <a:srgbClr val="001d2e"/>
                          </a:solidFill>
                          <a:latin typeface="Arial"/>
                        </a:rPr>
                        <a:t>Личностностно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720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400" spc="-1" strike="noStrike">
                          <a:solidFill>
                            <a:srgbClr val="001d2e"/>
                          </a:solidFill>
                          <a:latin typeface="Arial"/>
                        </a:rPr>
                        <a:t>не зрелые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7880" marR="47880">
                    <a:lnL w="28080">
                      <a:noFill/>
                      <a:prstDash val="solid"/>
                    </a:lnL>
                    <a:lnR w="12240">
                      <a:solidFill>
                        <a:srgbClr val="17375e"/>
                      </a:solidFill>
                      <a:prstDash val="dash"/>
                    </a:lnR>
                    <a:lnT w="28080">
                      <a:noFill/>
                      <a:prstDash val="solid"/>
                    </a:lnT>
                    <a:lnB w="12240">
                      <a:solidFill>
                        <a:srgbClr val="17375e"/>
                      </a:solidFill>
                      <a:prstDash val="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47880" rIns="47880" tIns="23760" bIns="23760" anchor="t">
                      <a:noAutofit/>
                    </a:bodyPr>
                    <a:p>
                      <a:pPr marL="285840" indent="-285840" algn="just">
                        <a:lnSpc>
                          <a:spcPct val="100000"/>
                        </a:lnSpc>
                        <a:buClr>
                          <a:srgbClr val="001d2e"/>
                        </a:buClr>
                        <a:buFont typeface="Wingdings" charset="2"/>
                        <a:buChar char=""/>
                      </a:pPr>
                      <a:r>
                        <a:rPr b="0" lang="ru-RU" sz="1400" spc="-1" strike="noStrike">
                          <a:solidFill>
                            <a:srgbClr val="001d2e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400" spc="-1" strike="noStrike">
                          <a:solidFill>
                            <a:srgbClr val="001d2e"/>
                          </a:solidFill>
                          <a:latin typeface="Arial"/>
                        </a:rPr>
                        <a:t>трудно заставить себя готовиться к экзамену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85840" indent="-285840" algn="just">
                        <a:lnSpc>
                          <a:spcPct val="100000"/>
                        </a:lnSpc>
                        <a:buClr>
                          <a:srgbClr val="001d2e"/>
                        </a:buClr>
                        <a:buFont typeface="Wingdings" charset="2"/>
                        <a:buChar char=""/>
                      </a:pPr>
                      <a:r>
                        <a:rPr b="0" lang="ru-RU" sz="1400" spc="-1" strike="noStrike">
                          <a:solidFill>
                            <a:srgbClr val="001d2e"/>
                          </a:solidFill>
                          <a:latin typeface="Arial"/>
                        </a:rPr>
                        <a:t>свойственна апелляция к «высшим силам»  вместо опоры на собственные возможности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85840" indent="-285840" algn="just">
                        <a:lnSpc>
                          <a:spcPct val="100000"/>
                        </a:lnSpc>
                        <a:buClr>
                          <a:srgbClr val="001d2e"/>
                        </a:buClr>
                        <a:buFont typeface="Wingdings" charset="2"/>
                        <a:buChar char=""/>
                      </a:pPr>
                      <a:r>
                        <a:rPr b="0" lang="ru-RU" sz="1400" spc="-1" strike="noStrike">
                          <a:solidFill>
                            <a:srgbClr val="001d2e"/>
                          </a:solidFill>
                          <a:latin typeface="Arial"/>
                        </a:rPr>
                        <a:t>испытывают трудности с выделением главного, планированием и организацией своей деятельности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85840" indent="-285840" algn="just">
                        <a:lnSpc>
                          <a:spcPct val="100000"/>
                        </a:lnSpc>
                        <a:buClr>
                          <a:srgbClr val="001d2e"/>
                        </a:buClr>
                        <a:buFont typeface="Wingdings" charset="2"/>
                        <a:buChar char=""/>
                      </a:pPr>
                      <a:r>
                        <a:rPr b="0" lang="ru-RU" sz="1400" spc="-1" strike="noStrike">
                          <a:solidFill>
                            <a:srgbClr val="001d2e"/>
                          </a:solidFill>
                          <a:latin typeface="Arial"/>
                        </a:rPr>
                        <a:t>отсутствует системность  мышления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7880" marR="47880">
                    <a:lnL w="12240">
                      <a:solidFill>
                        <a:srgbClr val="17375e"/>
                      </a:solidFill>
                      <a:prstDash val="dash"/>
                    </a:lnL>
                    <a:lnR w="12240">
                      <a:solidFill>
                        <a:srgbClr val="17375e"/>
                      </a:solidFill>
                      <a:prstDash val="dash"/>
                    </a:lnR>
                    <a:lnT w="28080">
                      <a:noFill/>
                      <a:prstDash val="solid"/>
                    </a:lnT>
                    <a:lnB w="12240">
                      <a:solidFill>
                        <a:srgbClr val="17375e"/>
                      </a:solidFill>
                      <a:prstDash val="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47880" rIns="47880" tIns="23760" bIns="23760" anchor="t">
                      <a:noAutofit/>
                    </a:bodyPr>
                    <a:p>
                      <a:pPr marL="285840" indent="-285840" algn="just">
                        <a:lnSpc>
                          <a:spcPct val="100000"/>
                        </a:lnSpc>
                        <a:buClr>
                          <a:srgbClr val="001d2e"/>
                        </a:buClr>
                        <a:buFont typeface="Wingdings" charset="2"/>
                        <a:buChar char=""/>
                      </a:pPr>
                      <a:r>
                        <a:rPr b="0" lang="ru-RU" sz="1400" spc="-1" strike="noStrike">
                          <a:solidFill>
                            <a:srgbClr val="001d2e"/>
                          </a:solidFill>
                          <a:latin typeface="Arial"/>
                        </a:rPr>
                        <a:t>алгоритм подготовки в виде схем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85840" indent="-285840" algn="just">
                        <a:lnSpc>
                          <a:spcPct val="100000"/>
                        </a:lnSpc>
                        <a:buClr>
                          <a:srgbClr val="001d2e"/>
                        </a:buClr>
                        <a:buFont typeface="Wingdings" charset="2"/>
                        <a:buChar char=""/>
                      </a:pPr>
                      <a:r>
                        <a:rPr b="0" lang="ru-RU" sz="1400" spc="-1" strike="noStrike">
                          <a:solidFill>
                            <a:srgbClr val="001d2e"/>
                          </a:solidFill>
                          <a:latin typeface="Arial"/>
                        </a:rPr>
                        <a:t>начинать с трудного, потом переходить к знакомому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85840" indent="-285840" algn="just">
                        <a:lnSpc>
                          <a:spcPct val="100000"/>
                        </a:lnSpc>
                        <a:buClr>
                          <a:srgbClr val="001d2e"/>
                        </a:buClr>
                        <a:buFont typeface="Wingdings" charset="2"/>
                        <a:buChar char=""/>
                      </a:pPr>
                      <a:r>
                        <a:rPr b="0" lang="ru-RU" sz="1400" spc="-1" strike="noStrike">
                          <a:solidFill>
                            <a:srgbClr val="001d2e"/>
                          </a:solidFill>
                          <a:latin typeface="Arial"/>
                        </a:rPr>
                        <a:t>разбить материал на короткие, легко выполнимые шаги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85840" indent="-285840" algn="just">
                        <a:lnSpc>
                          <a:spcPct val="100000"/>
                        </a:lnSpc>
                        <a:buClr>
                          <a:srgbClr val="001d2e"/>
                        </a:buClr>
                        <a:buFont typeface="Wingdings" charset="2"/>
                        <a:buChar char=""/>
                      </a:pPr>
                      <a:r>
                        <a:rPr b="0" lang="ru-RU" sz="1400" spc="-1" strike="noStrike">
                          <a:solidFill>
                            <a:srgbClr val="001d2e"/>
                          </a:solidFill>
                          <a:latin typeface="Arial"/>
                        </a:rPr>
                        <a:t>регламент  времени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7880" marR="47880">
                    <a:lnL w="12240">
                      <a:solidFill>
                        <a:srgbClr val="17375e"/>
                      </a:solidFill>
                      <a:prstDash val="dash"/>
                    </a:lnL>
                    <a:lnR w="28080">
                      <a:noFill/>
                      <a:prstDash val="solid"/>
                    </a:lnR>
                    <a:lnT w="28080">
                      <a:noFill/>
                      <a:prstDash val="solid"/>
                    </a:lnT>
                    <a:lnB w="12240">
                      <a:solidFill>
                        <a:srgbClr val="17375e"/>
                      </a:solidFill>
                      <a:prstDash val="dash"/>
                    </a:lnB>
                    <a:solidFill>
                      <a:srgbClr val="ffffff"/>
                    </a:solidFill>
                  </a:tcPr>
                </a:tc>
              </a:tr>
              <a:tr h="1522440">
                <a:tc>
                  <a:txBody>
                    <a:bodyPr lIns="47880" rIns="47880" tIns="23760" bIns="23760" anchor="t">
                      <a:noAutofit/>
                    </a:bodyPr>
                    <a:p>
                      <a:pPr marL="720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400" spc="-1" strike="noStrike">
                          <a:solidFill>
                            <a:srgbClr val="001d2e"/>
                          </a:solidFill>
                          <a:latin typeface="Arial"/>
                        </a:rPr>
                        <a:t>Тревожные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7880" marR="47880">
                    <a:lnL w="28080">
                      <a:noFill/>
                      <a:prstDash val="solid"/>
                    </a:lnL>
                    <a:lnR w="12240">
                      <a:solidFill>
                        <a:srgbClr val="17375e"/>
                      </a:solidFill>
                      <a:prstDash val="dash"/>
                    </a:lnR>
                    <a:lnT w="12240">
                      <a:solidFill>
                        <a:srgbClr val="17375e"/>
                      </a:solidFill>
                      <a:prstDash val="dash"/>
                    </a:lnT>
                    <a:lnB w="12240">
                      <a:solidFill>
                        <a:srgbClr val="17375e"/>
                      </a:solidFill>
                      <a:prstDash val="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47880" rIns="47880" tIns="23760" bIns="23760" anchor="t">
                      <a:noAutofit/>
                    </a:bodyPr>
                    <a:p>
                      <a:pPr marL="285840" indent="-285840" algn="just">
                        <a:lnSpc>
                          <a:spcPct val="100000"/>
                        </a:lnSpc>
                        <a:buClr>
                          <a:srgbClr val="001d2e"/>
                        </a:buClr>
                        <a:buFont typeface="Wingdings" charset="2"/>
                        <a:buChar char=""/>
                        <a:tabLst>
                          <a:tab algn="l" pos="227160"/>
                        </a:tabLst>
                      </a:pPr>
                      <a:r>
                        <a:rPr b="0" lang="ru-RU" sz="1400" spc="-1" strike="noStrike">
                          <a:solidFill>
                            <a:srgbClr val="001d2e"/>
                          </a:solidFill>
                          <a:latin typeface="Arial"/>
                        </a:rPr>
                        <a:t>ситуация экзамена вообще сложна для тревожных детей, потому что она по природе своей оценочная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85840" indent="-285840" algn="just">
                        <a:lnSpc>
                          <a:spcPct val="100000"/>
                        </a:lnSpc>
                        <a:buClr>
                          <a:srgbClr val="001d2e"/>
                        </a:buClr>
                        <a:buFont typeface="Wingdings" charset="2"/>
                        <a:buChar char=""/>
                        <a:tabLst>
                          <a:tab algn="l" pos="227160"/>
                        </a:tabLst>
                      </a:pPr>
                      <a:r>
                        <a:rPr b="0" lang="ru-RU" sz="1400" spc="-1" strike="noStrike">
                          <a:solidFill>
                            <a:srgbClr val="001d2e"/>
                          </a:solidFill>
                          <a:latin typeface="Arial"/>
                        </a:rPr>
                        <a:t>трудно контролировать свое эмоциональное состояние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85840" indent="-285840" algn="just">
                        <a:lnSpc>
                          <a:spcPct val="100000"/>
                        </a:lnSpc>
                        <a:buClr>
                          <a:srgbClr val="001d2e"/>
                        </a:buClr>
                        <a:buFont typeface="Wingdings" charset="2"/>
                        <a:buChar char=""/>
                        <a:tabLst>
                          <a:tab algn="l" pos="227160"/>
                        </a:tabLst>
                      </a:pPr>
                      <a:r>
                        <a:rPr b="0" lang="ru-RU" sz="1400" spc="-1" strike="noStrike">
                          <a:solidFill>
                            <a:srgbClr val="001d2e"/>
                          </a:solidFill>
                          <a:latin typeface="Arial"/>
                        </a:rPr>
                        <a:t>сложности с концентрацией внимания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85840" indent="-285840" algn="just">
                        <a:lnSpc>
                          <a:spcPct val="100000"/>
                        </a:lnSpc>
                        <a:buClr>
                          <a:srgbClr val="001d2e"/>
                        </a:buClr>
                        <a:buFont typeface="Wingdings" charset="2"/>
                        <a:buChar char=""/>
                        <a:tabLst>
                          <a:tab algn="l" pos="227160"/>
                        </a:tabLst>
                      </a:pPr>
                      <a:r>
                        <a:rPr b="0" lang="ru-RU" sz="1400" spc="-1" strike="noStrike">
                          <a:solidFill>
                            <a:srgbClr val="001d2e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400" spc="-1" strike="noStrike">
                          <a:solidFill>
                            <a:srgbClr val="001d2e"/>
                          </a:solidFill>
                          <a:latin typeface="Arial"/>
                        </a:rPr>
                        <a:t>отсутствие эмоционального контакта со взрослым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7880" marR="47880">
                    <a:lnL w="12240">
                      <a:solidFill>
                        <a:srgbClr val="17375e"/>
                      </a:solidFill>
                      <a:prstDash val="dash"/>
                    </a:lnL>
                    <a:lnR w="12240">
                      <a:solidFill>
                        <a:srgbClr val="17375e"/>
                      </a:solidFill>
                      <a:prstDash val="dash"/>
                    </a:lnR>
                    <a:lnT w="12240">
                      <a:solidFill>
                        <a:srgbClr val="17375e"/>
                      </a:solidFill>
                      <a:prstDash val="dash"/>
                    </a:lnT>
                    <a:lnB w="12240">
                      <a:solidFill>
                        <a:srgbClr val="17375e"/>
                      </a:solidFill>
                      <a:prstDash val="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47880" rIns="47880" tIns="23760" bIns="23760" anchor="t">
                      <a:noAutofit/>
                    </a:bodyPr>
                    <a:p>
                      <a:pPr marL="285840" indent="-285840" algn="just">
                        <a:lnSpc>
                          <a:spcPct val="100000"/>
                        </a:lnSpc>
                        <a:buClr>
                          <a:srgbClr val="001d2e"/>
                        </a:buClr>
                        <a:buFont typeface="Wingdings" charset="2"/>
                        <a:buChar char=""/>
                        <a:tabLst>
                          <a:tab algn="l" pos="227160"/>
                        </a:tabLst>
                      </a:pPr>
                      <a:r>
                        <a:rPr b="0" lang="ru-RU" sz="1400" spc="-1" strike="noStrike">
                          <a:solidFill>
                            <a:srgbClr val="001d2e"/>
                          </a:solidFill>
                          <a:latin typeface="Arial"/>
                        </a:rPr>
                        <a:t>создание ситуации эмоционального комфорта на предэкзаменационном этапе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85840" indent="-285840" algn="just">
                        <a:lnSpc>
                          <a:spcPct val="100000"/>
                        </a:lnSpc>
                        <a:buClr>
                          <a:srgbClr val="001d2e"/>
                        </a:buClr>
                        <a:buFont typeface="Wingdings" charset="2"/>
                        <a:buChar char=""/>
                        <a:tabLst>
                          <a:tab algn="l" pos="227160"/>
                        </a:tabLst>
                      </a:pPr>
                      <a:r>
                        <a:rPr b="0" lang="ru-RU" sz="1400" spc="-1" strike="noStrike">
                          <a:solidFill>
                            <a:srgbClr val="001d2e"/>
                          </a:solidFill>
                          <a:latin typeface="Arial"/>
                        </a:rPr>
                        <a:t>создание ситуации успеха, поощрение, поддержка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85840" indent="-285840" algn="just">
                        <a:lnSpc>
                          <a:spcPct val="100000"/>
                        </a:lnSpc>
                        <a:buClr>
                          <a:srgbClr val="001d2e"/>
                        </a:buClr>
                        <a:buFont typeface="Wingdings" charset="2"/>
                        <a:buChar char=""/>
                        <a:tabLst>
                          <a:tab algn="l" pos="227160"/>
                        </a:tabLst>
                      </a:pPr>
                      <a:r>
                        <a:rPr b="0" lang="ru-RU" sz="1400" spc="-1" strike="noStrike">
                          <a:solidFill>
                            <a:srgbClr val="001d2e"/>
                          </a:solidFill>
                          <a:latin typeface="Arial"/>
                        </a:rPr>
                        <a:t>познакомить их  с процедурой ЕГЭ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85840" indent="-285840" algn="just">
                        <a:lnSpc>
                          <a:spcPct val="100000"/>
                        </a:lnSpc>
                        <a:buClr>
                          <a:srgbClr val="001d2e"/>
                        </a:buClr>
                        <a:buFont typeface="Wingdings" charset="2"/>
                        <a:buChar char=""/>
                        <a:tabLst>
                          <a:tab algn="l" pos="227160"/>
                        </a:tabLst>
                      </a:pPr>
                      <a:r>
                        <a:rPr b="0" lang="ru-RU" sz="1400" spc="-1" strike="noStrike">
                          <a:solidFill>
                            <a:srgbClr val="001d2e"/>
                          </a:solidFill>
                          <a:latin typeface="Arial"/>
                        </a:rPr>
                        <a:t>беседа с близким человеком, направленная на обеспечение эмоционально благоприятной обстановки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7880" marR="47880">
                    <a:lnL w="12240">
                      <a:solidFill>
                        <a:srgbClr val="17375e"/>
                      </a:solidFill>
                      <a:prstDash val="dash"/>
                    </a:lnL>
                    <a:lnR w="28080">
                      <a:noFill/>
                      <a:prstDash val="solid"/>
                    </a:lnR>
                    <a:lnT w="12240">
                      <a:solidFill>
                        <a:srgbClr val="17375e"/>
                      </a:solidFill>
                      <a:prstDash val="dash"/>
                    </a:lnT>
                    <a:lnB w="12240">
                      <a:solidFill>
                        <a:srgbClr val="17375e"/>
                      </a:solidFill>
                      <a:prstDash val="dash"/>
                    </a:lnB>
                    <a:solidFill>
                      <a:srgbClr val="ffffff"/>
                    </a:solidFill>
                  </a:tcPr>
                </a:tc>
              </a:tr>
              <a:tr h="1229760">
                <a:tc>
                  <a:txBody>
                    <a:bodyPr lIns="47880" rIns="47880" tIns="23760" bIns="23760" anchor="t">
                      <a:noAutofit/>
                    </a:bodyPr>
                    <a:p>
                      <a:pPr marL="720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400" spc="-1" strike="noStrike">
                          <a:solidFill>
                            <a:srgbClr val="001d2e"/>
                          </a:solidFill>
                          <a:latin typeface="Arial"/>
                        </a:rPr>
                        <a:t>Неуверенные в себе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7880" marR="47880">
                    <a:lnL w="28080">
                      <a:noFill/>
                      <a:prstDash val="solid"/>
                    </a:lnL>
                    <a:lnR w="12240">
                      <a:solidFill>
                        <a:srgbClr val="17375e"/>
                      </a:solidFill>
                      <a:prstDash val="dash"/>
                    </a:lnR>
                    <a:lnT w="12240">
                      <a:solidFill>
                        <a:srgbClr val="17375e"/>
                      </a:solidFill>
                      <a:prstDash val="dash"/>
                    </a:lnT>
                    <a:lnB w="2808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47880" rIns="47880" tIns="23760" bIns="23760" anchor="t">
                      <a:noAutofit/>
                    </a:bodyPr>
                    <a:p>
                      <a:pPr marL="285840" indent="-285840" algn="just">
                        <a:lnSpc>
                          <a:spcPct val="100000"/>
                        </a:lnSpc>
                        <a:buClr>
                          <a:srgbClr val="001d2e"/>
                        </a:buClr>
                        <a:buFont typeface="Wingdings" charset="2"/>
                        <a:buChar char=""/>
                      </a:pPr>
                      <a:r>
                        <a:rPr b="0" lang="ru-RU" sz="1400" spc="-1" strike="noStrike">
                          <a:solidFill>
                            <a:srgbClr val="001d2e"/>
                          </a:solidFill>
                          <a:latin typeface="Arial"/>
                        </a:rPr>
                        <a:t>испытывают затруднения во время любого экзамена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85840" indent="-285840" algn="just">
                        <a:lnSpc>
                          <a:spcPct val="100000"/>
                        </a:lnSpc>
                        <a:buClr>
                          <a:srgbClr val="001d2e"/>
                        </a:buClr>
                        <a:buFont typeface="Wingdings" charset="2"/>
                        <a:buChar char=""/>
                      </a:pPr>
                      <a:r>
                        <a:rPr b="0" lang="ru-RU" sz="1400" spc="-1" strike="noStrike">
                          <a:solidFill>
                            <a:srgbClr val="001d2e"/>
                          </a:solidFill>
                          <a:latin typeface="Arial"/>
                        </a:rPr>
                        <a:t>при сдаче ЕГЭ испытывают дополнительные сложности, т.к. имеет место самостоятельный выбор стратегии деятельности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7880" marR="47880">
                    <a:lnL w="12240">
                      <a:solidFill>
                        <a:srgbClr val="17375e"/>
                      </a:solidFill>
                      <a:prstDash val="dash"/>
                    </a:lnL>
                    <a:lnR w="12240">
                      <a:solidFill>
                        <a:srgbClr val="17375e"/>
                      </a:solidFill>
                      <a:prstDash val="dash"/>
                    </a:lnR>
                    <a:lnT w="12240">
                      <a:solidFill>
                        <a:srgbClr val="17375e"/>
                      </a:solidFill>
                      <a:prstDash val="dash"/>
                    </a:lnT>
                    <a:lnB w="2808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47880" rIns="47880" tIns="23760" bIns="23760" anchor="t">
                      <a:noAutofit/>
                    </a:bodyPr>
                    <a:p>
                      <a:pPr marL="285840" indent="-285840" algn="just">
                        <a:lnSpc>
                          <a:spcPct val="100000"/>
                        </a:lnSpc>
                        <a:buClr>
                          <a:srgbClr val="001d2e"/>
                        </a:buClr>
                        <a:buFont typeface="Wingdings" charset="2"/>
                        <a:buChar char=""/>
                        <a:tabLst>
                          <a:tab algn="l" pos="227160"/>
                        </a:tabLst>
                      </a:pPr>
                      <a:r>
                        <a:rPr b="0" lang="ru-RU" sz="1400" spc="-1" strike="noStrike">
                          <a:solidFill>
                            <a:srgbClr val="001d2e"/>
                          </a:solidFill>
                          <a:latin typeface="Arial"/>
                        </a:rPr>
                        <a:t>положительный опыт принятия другими людьми его личного выбора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85840" indent="-285840" algn="just">
                        <a:lnSpc>
                          <a:spcPct val="100000"/>
                        </a:lnSpc>
                        <a:buClr>
                          <a:srgbClr val="001d2e"/>
                        </a:buClr>
                        <a:buFont typeface="Wingdings" charset="2"/>
                        <a:buChar char=""/>
                        <a:tabLst>
                          <a:tab algn="l" pos="227160"/>
                        </a:tabLst>
                      </a:pPr>
                      <a:r>
                        <a:rPr b="0" lang="ru-RU" sz="1400" spc="-1" strike="noStrike">
                          <a:solidFill>
                            <a:srgbClr val="001d2e"/>
                          </a:solidFill>
                          <a:latin typeface="Arial"/>
                        </a:rPr>
                        <a:t>необходимо поддерживать простыми фразами, способствующими созданию ситуации успеха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7880" marR="47880">
                    <a:lnL w="12240">
                      <a:solidFill>
                        <a:srgbClr val="17375e"/>
                      </a:solidFill>
                      <a:prstDash val="dash"/>
                    </a:lnL>
                    <a:lnR w="28080">
                      <a:noFill/>
                      <a:prstDash val="solid"/>
                    </a:lnR>
                    <a:lnT w="12240">
                      <a:solidFill>
                        <a:srgbClr val="17375e"/>
                      </a:solidFill>
                      <a:prstDash val="dash"/>
                    </a:lnT>
                    <a:lnB w="2808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9d9d9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PlaceHolder 1"/>
          <p:cNvSpPr>
            <a:spLocks noGrp="1"/>
          </p:cNvSpPr>
          <p:nvPr>
            <p:ph type="title"/>
          </p:nvPr>
        </p:nvSpPr>
        <p:spPr>
          <a:xfrm>
            <a:off x="609480" y="565560"/>
            <a:ext cx="10972440" cy="715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55000"/>
          </a:bodyPr>
          <a:p>
            <a:pPr indent="0">
              <a:lnSpc>
                <a:spcPct val="100000"/>
              </a:lnSpc>
              <a:buNone/>
            </a:pPr>
            <a:r>
              <a:rPr b="0" lang="ru-RU" sz="3800" spc="-1" strike="noStrike">
                <a:solidFill>
                  <a:srgbClr val="595959"/>
                </a:solidFill>
                <a:latin typeface="Calibri"/>
              </a:rPr>
              <a:t>Сложности перехода от традиционной формы контроля знаний к тестовой (ЕГЭ)</a:t>
            </a:r>
            <a:br>
              <a:rPr sz="3800"/>
            </a:br>
            <a:endParaRPr b="0" lang="ru-RU" sz="380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877" name="Group 31"/>
          <p:cNvGrpSpPr/>
          <p:nvPr/>
        </p:nvGrpSpPr>
        <p:grpSpPr>
          <a:xfrm>
            <a:off x="509760" y="1441440"/>
            <a:ext cx="3314880" cy="805320"/>
            <a:chOff x="509760" y="1441440"/>
            <a:chExt cx="3314880" cy="805320"/>
          </a:xfrm>
        </p:grpSpPr>
        <p:sp>
          <p:nvSpPr>
            <p:cNvPr id="878" name="Isosceles Triangle 29"/>
            <p:cNvSpPr/>
            <p:nvPr/>
          </p:nvSpPr>
          <p:spPr>
            <a:xfrm rot="12042000">
              <a:off x="609840" y="1522440"/>
              <a:ext cx="493560" cy="658080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endParaRPr b="0" lang="en-US" sz="24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879" name="Rectangle 30"/>
            <p:cNvSpPr/>
            <p:nvPr/>
          </p:nvSpPr>
          <p:spPr>
            <a:xfrm>
              <a:off x="743040" y="1441440"/>
              <a:ext cx="3081600" cy="53316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274320" rIns="90000" tIns="45000" bIns="4500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800" spc="-1" strike="noStrike">
                  <a:solidFill>
                    <a:srgbClr val="ffffff"/>
                  </a:solidFill>
                  <a:latin typeface="Arial"/>
                </a:rPr>
                <a:t>Личностные особенности учащихся</a:t>
              </a: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880" name="Group 35"/>
          <p:cNvGrpSpPr/>
          <p:nvPr/>
        </p:nvGrpSpPr>
        <p:grpSpPr>
          <a:xfrm>
            <a:off x="3991320" y="1441440"/>
            <a:ext cx="3315240" cy="805320"/>
            <a:chOff x="3991320" y="1441440"/>
            <a:chExt cx="3315240" cy="805320"/>
          </a:xfrm>
        </p:grpSpPr>
        <p:sp>
          <p:nvSpPr>
            <p:cNvPr id="881" name="Isosceles Triangle 36"/>
            <p:cNvSpPr/>
            <p:nvPr/>
          </p:nvSpPr>
          <p:spPr>
            <a:xfrm rot="12042000">
              <a:off x="4091400" y="1522440"/>
              <a:ext cx="493560" cy="658080"/>
            </a:xfrm>
            <a:prstGeom prst="triangle">
              <a:avLst>
                <a:gd name="adj" fmla="val 50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endParaRPr b="0" lang="en-US" sz="24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882" name="Rectangle 37"/>
            <p:cNvSpPr/>
            <p:nvPr/>
          </p:nvSpPr>
          <p:spPr>
            <a:xfrm>
              <a:off x="4224960" y="1441440"/>
              <a:ext cx="3081600" cy="53316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274320" rIns="90000" tIns="45000" bIns="450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800" spc="-1" strike="noStrike">
                  <a:solidFill>
                    <a:srgbClr val="ffffff"/>
                  </a:solidFill>
                  <a:latin typeface="Arial"/>
                </a:rPr>
                <a:t>Сложности</a:t>
              </a: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883" name="Group 47"/>
          <p:cNvGrpSpPr/>
          <p:nvPr/>
        </p:nvGrpSpPr>
        <p:grpSpPr>
          <a:xfrm>
            <a:off x="7805520" y="1379160"/>
            <a:ext cx="3315240" cy="805320"/>
            <a:chOff x="7805520" y="1379160"/>
            <a:chExt cx="3315240" cy="805320"/>
          </a:xfrm>
        </p:grpSpPr>
        <p:sp>
          <p:nvSpPr>
            <p:cNvPr id="884" name="Isosceles Triangle 48"/>
            <p:cNvSpPr/>
            <p:nvPr/>
          </p:nvSpPr>
          <p:spPr>
            <a:xfrm rot="12042000">
              <a:off x="7905600" y="1460160"/>
              <a:ext cx="493560" cy="65808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endParaRPr b="0" lang="en-US" sz="24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885" name="Rectangle 49"/>
            <p:cNvSpPr/>
            <p:nvPr/>
          </p:nvSpPr>
          <p:spPr>
            <a:xfrm>
              <a:off x="8039160" y="1379160"/>
              <a:ext cx="3081600" cy="533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274320" rIns="90000" tIns="45000" bIns="4500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800" spc="-1" strike="noStrike">
                  <a:solidFill>
                    <a:srgbClr val="ffffff"/>
                  </a:solidFill>
                  <a:latin typeface="Arial"/>
                </a:rPr>
                <a:t>Стратегия поддержки</a:t>
              </a: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aphicFrame>
        <p:nvGraphicFramePr>
          <p:cNvPr id="886" name="Таблица 4"/>
          <p:cNvGraphicFramePr/>
          <p:nvPr/>
        </p:nvGraphicFramePr>
        <p:xfrm>
          <a:off x="743040" y="2261520"/>
          <a:ext cx="11143800" cy="4291560"/>
        </p:xfrm>
        <a:graphic>
          <a:graphicData uri="http://schemas.openxmlformats.org/drawingml/2006/table">
            <a:tbl>
              <a:tblPr/>
              <a:tblGrid>
                <a:gridCol w="2443320"/>
                <a:gridCol w="4668840"/>
                <a:gridCol w="4031640"/>
              </a:tblGrid>
              <a:tr h="1517400">
                <a:tc>
                  <a:txBody>
                    <a:bodyPr lIns="47880" rIns="47880" tIns="23760" bIns="237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400" spc="-1" strike="noStrike">
                          <a:solidFill>
                            <a:srgbClr val="001d2e"/>
                          </a:solidFill>
                          <a:latin typeface="Arial"/>
                        </a:rPr>
                        <a:t>Дети стремящиеся достичь идеала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400" spc="-1" strike="noStrike">
                          <a:solidFill>
                            <a:srgbClr val="001d2e"/>
                          </a:solidFill>
                          <a:latin typeface="Arial"/>
                        </a:rPr>
                        <a:t>и «отличники»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227160"/>
                        </a:tabLst>
                      </a:pP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7880" marR="47880">
                    <a:lnL w="28080">
                      <a:noFill/>
                      <a:prstDash val="solid"/>
                    </a:lnL>
                    <a:lnR w="12240">
                      <a:solidFill>
                        <a:srgbClr val="17375e"/>
                      </a:solidFill>
                      <a:prstDash val="dash"/>
                    </a:lnR>
                    <a:lnT w="28080">
                      <a:noFill/>
                      <a:prstDash val="solid"/>
                    </a:lnT>
                    <a:lnB w="12240">
                      <a:solidFill>
                        <a:srgbClr val="17375e"/>
                      </a:solidFill>
                      <a:prstDash val="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47880" rIns="47880" tIns="23760" bIns="23760" anchor="t">
                      <a:noAutofit/>
                    </a:bodyPr>
                    <a:p>
                      <a:pPr indent="176040" algn="just">
                        <a:lnSpc>
                          <a:spcPct val="100000"/>
                        </a:lnSpc>
                        <a:buClr>
                          <a:srgbClr val="001d2e"/>
                        </a:buClr>
                        <a:buFont typeface="Arial"/>
                        <a:buChar char="•"/>
                        <a:tabLst>
                          <a:tab algn="l" pos="227160"/>
                        </a:tabLst>
                      </a:pPr>
                      <a:r>
                        <a:rPr b="0" lang="ru-RU" sz="1400" spc="-1" strike="noStrike">
                          <a:solidFill>
                            <a:srgbClr val="001d2e"/>
                          </a:solidFill>
                          <a:latin typeface="Arial"/>
                        </a:rPr>
                        <a:t>экзамен для данной категории детей – это тот самый случай, когда верной оказывается пословица «Лучшее – враг хорошего». Им недостаточно выполнить минимально необходимый объем заданий, им нужно сделать все, причем безошибочно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indent="176040" algn="just">
                        <a:lnSpc>
                          <a:spcPct val="100000"/>
                        </a:lnSpc>
                        <a:buClr>
                          <a:srgbClr val="001d2e"/>
                        </a:buClr>
                        <a:buFont typeface="Arial"/>
                        <a:buChar char="•"/>
                        <a:tabLst>
                          <a:tab algn="l" pos="227160"/>
                        </a:tabLst>
                      </a:pPr>
                      <a:r>
                        <a:rPr b="0" lang="ru-RU" sz="1400" spc="-1" strike="noStrike">
                          <a:solidFill>
                            <a:srgbClr val="001d2e"/>
                          </a:solidFill>
                          <a:latin typeface="Arial"/>
                        </a:rPr>
                        <a:t>испытывают сильную тревогу, стремятся получить поддержку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indent="176040" algn="just">
                        <a:lnSpc>
                          <a:spcPct val="100000"/>
                        </a:lnSpc>
                        <a:buClr>
                          <a:srgbClr val="001d2e"/>
                        </a:buClr>
                        <a:buFont typeface="Arial"/>
                        <a:buChar char="•"/>
                        <a:tabLst>
                          <a:tab algn="l" pos="227160"/>
                        </a:tabLst>
                      </a:pPr>
                      <a:r>
                        <a:rPr b="0" lang="ru-RU" sz="1400" spc="-1" strike="noStrike">
                          <a:solidFill>
                            <a:srgbClr val="001d2e"/>
                          </a:solidFill>
                          <a:latin typeface="Arial"/>
                        </a:rPr>
                        <a:t>трудно контролировать свое эмоциональное состояние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7880" marR="47880">
                    <a:lnL w="12240">
                      <a:solidFill>
                        <a:srgbClr val="17375e"/>
                      </a:solidFill>
                      <a:prstDash val="dash"/>
                    </a:lnL>
                    <a:lnR w="12240">
                      <a:solidFill>
                        <a:srgbClr val="17375e"/>
                      </a:solidFill>
                      <a:prstDash val="dash"/>
                    </a:lnR>
                    <a:lnT w="28080">
                      <a:noFill/>
                      <a:prstDash val="solid"/>
                    </a:lnT>
                    <a:lnB w="12240">
                      <a:solidFill>
                        <a:srgbClr val="17375e"/>
                      </a:solidFill>
                      <a:prstDash val="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47880" rIns="47880" tIns="23760" bIns="23760" anchor="t">
                      <a:noAutofit/>
                    </a:bodyPr>
                    <a:p>
                      <a:pPr indent="176040" algn="just">
                        <a:lnSpc>
                          <a:spcPct val="100000"/>
                        </a:lnSpc>
                        <a:buClr>
                          <a:srgbClr val="001d2e"/>
                        </a:buClr>
                        <a:buFont typeface="Arial"/>
                        <a:buChar char="•"/>
                        <a:tabLst>
                          <a:tab algn="l" pos="227160"/>
                        </a:tabLst>
                      </a:pPr>
                      <a:r>
                        <a:rPr b="0" lang="ru-RU" sz="1400" spc="-1" strike="noStrike">
                          <a:solidFill>
                            <a:srgbClr val="001d2e"/>
                          </a:solidFill>
                          <a:latin typeface="Arial"/>
                        </a:rPr>
                        <a:t>скорректировать их ожидания и помочь осознать разницу между «достаточным» и «превосходным» 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indent="176040" algn="just">
                        <a:lnSpc>
                          <a:spcPct val="100000"/>
                        </a:lnSpc>
                        <a:buClr>
                          <a:srgbClr val="001d2e"/>
                        </a:buClr>
                        <a:buFont typeface="Arial"/>
                        <a:buChar char="•"/>
                        <a:tabLst>
                          <a:tab algn="l" pos="227160"/>
                        </a:tabLst>
                      </a:pPr>
                      <a:r>
                        <a:rPr b="0" lang="ru-RU" sz="1400" spc="-1" strike="noStrike">
                          <a:solidFill>
                            <a:srgbClr val="001d2e"/>
                          </a:solidFill>
                          <a:latin typeface="Arial"/>
                        </a:rPr>
                        <a:t>научить их планировать работу по времени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indent="176040" algn="just">
                        <a:lnSpc>
                          <a:spcPct val="100000"/>
                        </a:lnSpc>
                        <a:buClr>
                          <a:srgbClr val="001d2e"/>
                        </a:buClr>
                        <a:buFont typeface="Arial"/>
                        <a:buChar char="•"/>
                        <a:tabLst>
                          <a:tab algn="l" pos="227160"/>
                        </a:tabLst>
                      </a:pPr>
                      <a:r>
                        <a:rPr b="0" lang="ru-RU" sz="1400" spc="-1" strike="noStrike">
                          <a:solidFill>
                            <a:srgbClr val="001d2e"/>
                          </a:solidFill>
                          <a:latin typeface="Arial"/>
                        </a:rPr>
                        <a:t>во время проведения пробного экзамена помочь выбрать стратегию деятельности и реализовать ее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7880" marR="47880">
                    <a:lnL w="12240">
                      <a:solidFill>
                        <a:srgbClr val="17375e"/>
                      </a:solidFill>
                      <a:prstDash val="dash"/>
                    </a:lnL>
                    <a:lnR w="28080">
                      <a:noFill/>
                      <a:prstDash val="solid"/>
                    </a:lnR>
                    <a:lnT w="28080">
                      <a:noFill/>
                      <a:prstDash val="solid"/>
                    </a:lnT>
                    <a:lnB w="12240">
                      <a:solidFill>
                        <a:srgbClr val="17375e"/>
                      </a:solidFill>
                      <a:prstDash val="dash"/>
                    </a:lnB>
                    <a:solidFill>
                      <a:srgbClr val="ffffff"/>
                    </a:solidFill>
                  </a:tcPr>
                </a:tc>
              </a:tr>
              <a:tr h="1522440">
                <a:tc>
                  <a:txBody>
                    <a:bodyPr lIns="47880" rIns="47880" tIns="23760" bIns="237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400" spc="-1" strike="noStrike">
                          <a:solidFill>
                            <a:srgbClr val="001d2e"/>
                          </a:solidFill>
                          <a:latin typeface="Arial"/>
                        </a:rPr>
                        <a:t>Дети, испытывающие недостаток произвольности и самоорганизации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7880" marR="47880">
                    <a:lnL w="28080">
                      <a:noFill/>
                      <a:prstDash val="solid"/>
                    </a:lnL>
                    <a:lnR w="12240">
                      <a:solidFill>
                        <a:srgbClr val="17375e"/>
                      </a:solidFill>
                      <a:prstDash val="dash"/>
                    </a:lnR>
                    <a:lnT w="12240">
                      <a:solidFill>
                        <a:srgbClr val="17375e"/>
                      </a:solidFill>
                      <a:prstDash val="dash"/>
                    </a:lnT>
                    <a:lnB w="12240">
                      <a:solidFill>
                        <a:srgbClr val="17375e"/>
                      </a:solidFill>
                      <a:prstDash val="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47880" rIns="47880" tIns="23760" bIns="23760" anchor="t">
                      <a:noAutofit/>
                    </a:bodyPr>
                    <a:p>
                      <a:pPr indent="176040" algn="just">
                        <a:lnSpc>
                          <a:spcPct val="100000"/>
                        </a:lnSpc>
                        <a:buClr>
                          <a:srgbClr val="001d2e"/>
                        </a:buClr>
                        <a:buFont typeface="Arial"/>
                        <a:buChar char="•"/>
                      </a:pPr>
                      <a:r>
                        <a:rPr b="0" lang="ru-RU" sz="1400" spc="-1" strike="noStrike">
                          <a:solidFill>
                            <a:srgbClr val="001d2e"/>
                          </a:solidFill>
                          <a:latin typeface="Arial"/>
                        </a:rPr>
                        <a:t>при общем высоком уровне познавательного развития и вполне достаточном объеме знаний могут нерационально использовать  время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7880" marR="47880">
                    <a:lnL w="12240">
                      <a:solidFill>
                        <a:srgbClr val="17375e"/>
                      </a:solidFill>
                      <a:prstDash val="dash"/>
                    </a:lnL>
                    <a:lnR w="12240">
                      <a:solidFill>
                        <a:srgbClr val="17375e"/>
                      </a:solidFill>
                      <a:prstDash val="dash"/>
                    </a:lnR>
                    <a:lnT w="12240">
                      <a:solidFill>
                        <a:srgbClr val="17375e"/>
                      </a:solidFill>
                      <a:prstDash val="dash"/>
                    </a:lnT>
                    <a:lnB w="12240">
                      <a:solidFill>
                        <a:srgbClr val="17375e"/>
                      </a:solidFill>
                      <a:prstDash val="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47880" rIns="47880" tIns="23760" bIns="23760" anchor="t">
                      <a:noAutofit/>
                    </a:bodyPr>
                    <a:p>
                      <a:pPr indent="176040" algn="just">
                        <a:lnSpc>
                          <a:spcPct val="100000"/>
                        </a:lnSpc>
                        <a:buClr>
                          <a:srgbClr val="001d2e"/>
                        </a:buClr>
                        <a:buFont typeface="Arial"/>
                        <a:buChar char="•"/>
                        <a:tabLst>
                          <a:tab algn="l" pos="2608200"/>
                        </a:tabLst>
                      </a:pPr>
                      <a:r>
                        <a:rPr b="0" lang="ru-RU" sz="1400" spc="-1" strike="noStrike">
                          <a:solidFill>
                            <a:srgbClr val="001d2e"/>
                          </a:solidFill>
                          <a:latin typeface="Arial"/>
                        </a:rPr>
                        <a:t>научить использовать для саморегуляции деятельности различные материальные средства (часы, отмеряющие время, которое требуется для выполнения задания, составление списка необходимых дел)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indent="176040" algn="just">
                        <a:lnSpc>
                          <a:spcPct val="100000"/>
                        </a:lnSpc>
                        <a:buClr>
                          <a:srgbClr val="001d2e"/>
                        </a:buClr>
                        <a:buFont typeface="Arial"/>
                        <a:buChar char="•"/>
                        <a:tabLst>
                          <a:tab algn="l" pos="2608200"/>
                        </a:tabLst>
                      </a:pPr>
                      <a:r>
                        <a:rPr b="0" lang="ru-RU" sz="1400" spc="-1" strike="noStrike">
                          <a:solidFill>
                            <a:srgbClr val="001d2e"/>
                          </a:solidFill>
                          <a:latin typeface="Arial"/>
                        </a:rPr>
                        <a:t>составить план своей деятельности и зачеркивать пункты или класть линейку на то задание, которое он сейчас выполняет. Важно, чтобы ученик научился использовать эти опоры на предварительном этапе, иначе на экзамене это отнимет у него слишком много сил и времени 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7880" marR="47880">
                    <a:lnL w="12240">
                      <a:solidFill>
                        <a:srgbClr val="17375e"/>
                      </a:solidFill>
                      <a:prstDash val="dash"/>
                    </a:lnL>
                    <a:lnR w="28080">
                      <a:noFill/>
                      <a:prstDash val="solid"/>
                    </a:lnR>
                    <a:lnT w="12240">
                      <a:solidFill>
                        <a:srgbClr val="17375e"/>
                      </a:solidFill>
                      <a:prstDash val="dash"/>
                    </a:lnT>
                    <a:lnB w="12240">
                      <a:solidFill>
                        <a:srgbClr val="17375e"/>
                      </a:solidFill>
                      <a:prstDash val="dash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TextBox 6"/>
          <p:cNvSpPr/>
          <p:nvPr/>
        </p:nvSpPr>
        <p:spPr>
          <a:xfrm>
            <a:off x="5823360" y="5398920"/>
            <a:ext cx="6098400" cy="136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Зотова М.О.,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к. психолог. н.,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психолог ГБОУ «Вершина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»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4" name="Picture 6" descr=""/>
          <p:cNvPicPr/>
          <p:nvPr/>
        </p:nvPicPr>
        <p:blipFill>
          <a:blip r:embed="rId1"/>
          <a:stretch/>
        </p:blipFill>
        <p:spPr>
          <a:xfrm>
            <a:off x="-108360" y="1313640"/>
            <a:ext cx="6694920" cy="5608440"/>
          </a:xfrm>
          <a:prstGeom prst="rect">
            <a:avLst/>
          </a:prstGeom>
          <a:ln w="0">
            <a:noFill/>
          </a:ln>
        </p:spPr>
      </p:pic>
      <p:sp>
        <p:nvSpPr>
          <p:cNvPr id="305" name="TextBox 4"/>
          <p:cNvSpPr/>
          <p:nvPr/>
        </p:nvSpPr>
        <p:spPr>
          <a:xfrm>
            <a:off x="6080400" y="30960"/>
            <a:ext cx="6098400" cy="4173120"/>
          </a:xfrm>
          <a:prstGeom prst="rect">
            <a:avLst/>
          </a:prstGeom>
          <a:solidFill>
            <a:schemeClr val="accent1">
              <a:lumMod val="75000"/>
              <a:alpha val="18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72000">
              <a:lnSpc>
                <a:spcPct val="100000"/>
              </a:lnSpc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144000">
              <a:lnSpc>
                <a:spcPct val="100000"/>
              </a:lnSpc>
            </a:pPr>
            <a:r>
              <a:rPr b="0" lang="ru-RU" sz="4000" spc="-1" strike="noStrike">
                <a:solidFill>
                  <a:srgbClr val="000000"/>
                </a:solidFill>
                <a:latin typeface="Times New Roman"/>
              </a:rPr>
              <a:t>Роль родителей в психологической подготовке обучающихся к государственной итоговой аттестации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9d9d9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PlaceHolder 1"/>
          <p:cNvSpPr>
            <a:spLocks noGrp="1"/>
          </p:cNvSpPr>
          <p:nvPr>
            <p:ph type="title"/>
          </p:nvPr>
        </p:nvSpPr>
        <p:spPr>
          <a:xfrm>
            <a:off x="609480" y="565560"/>
            <a:ext cx="10972440" cy="715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55000"/>
          </a:bodyPr>
          <a:p>
            <a:pPr indent="0">
              <a:lnSpc>
                <a:spcPct val="100000"/>
              </a:lnSpc>
              <a:buNone/>
            </a:pPr>
            <a:r>
              <a:rPr b="0" lang="ru-RU" sz="3800" spc="-1" strike="noStrike">
                <a:solidFill>
                  <a:srgbClr val="595959"/>
                </a:solidFill>
                <a:latin typeface="Calibri"/>
              </a:rPr>
              <a:t>Сложности перехода от традиционной формы контроля знаний к тестовой (ЕГЭ)</a:t>
            </a:r>
            <a:br>
              <a:rPr sz="3800"/>
            </a:br>
            <a:endParaRPr b="0" lang="ru-RU" sz="380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888" name="Group 31"/>
          <p:cNvGrpSpPr/>
          <p:nvPr/>
        </p:nvGrpSpPr>
        <p:grpSpPr>
          <a:xfrm>
            <a:off x="509760" y="1441440"/>
            <a:ext cx="3314880" cy="805320"/>
            <a:chOff x="509760" y="1441440"/>
            <a:chExt cx="3314880" cy="805320"/>
          </a:xfrm>
        </p:grpSpPr>
        <p:sp>
          <p:nvSpPr>
            <p:cNvPr id="889" name="Isosceles Triangle 29"/>
            <p:cNvSpPr/>
            <p:nvPr/>
          </p:nvSpPr>
          <p:spPr>
            <a:xfrm rot="12042000">
              <a:off x="609840" y="1522440"/>
              <a:ext cx="493560" cy="658080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endParaRPr b="0" lang="en-US" sz="24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890" name="Rectangle 30"/>
            <p:cNvSpPr/>
            <p:nvPr/>
          </p:nvSpPr>
          <p:spPr>
            <a:xfrm>
              <a:off x="743040" y="1441440"/>
              <a:ext cx="3081600" cy="53316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274320" rIns="90000" tIns="45000" bIns="4500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800" spc="-1" strike="noStrike">
                  <a:solidFill>
                    <a:srgbClr val="ffffff"/>
                  </a:solidFill>
                  <a:latin typeface="Arial"/>
                </a:rPr>
                <a:t>Личностные особенности учащихся</a:t>
              </a: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891" name="Group 35"/>
          <p:cNvGrpSpPr/>
          <p:nvPr/>
        </p:nvGrpSpPr>
        <p:grpSpPr>
          <a:xfrm>
            <a:off x="3991320" y="1441440"/>
            <a:ext cx="3315240" cy="805320"/>
            <a:chOff x="3991320" y="1441440"/>
            <a:chExt cx="3315240" cy="805320"/>
          </a:xfrm>
        </p:grpSpPr>
        <p:sp>
          <p:nvSpPr>
            <p:cNvPr id="892" name="Isosceles Triangle 36"/>
            <p:cNvSpPr/>
            <p:nvPr/>
          </p:nvSpPr>
          <p:spPr>
            <a:xfrm rot="12042000">
              <a:off x="4091400" y="1522440"/>
              <a:ext cx="493560" cy="658080"/>
            </a:xfrm>
            <a:prstGeom prst="triangle">
              <a:avLst>
                <a:gd name="adj" fmla="val 50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endParaRPr b="0" lang="en-US" sz="24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893" name="Rectangle 37"/>
            <p:cNvSpPr/>
            <p:nvPr/>
          </p:nvSpPr>
          <p:spPr>
            <a:xfrm>
              <a:off x="4224960" y="1441440"/>
              <a:ext cx="3081600" cy="53316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274320" rIns="90000" tIns="45000" bIns="450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800" spc="-1" strike="noStrike">
                  <a:solidFill>
                    <a:srgbClr val="ffffff"/>
                  </a:solidFill>
                  <a:latin typeface="Arial"/>
                </a:rPr>
                <a:t>Сложности</a:t>
              </a: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894" name="Group 47"/>
          <p:cNvGrpSpPr/>
          <p:nvPr/>
        </p:nvGrpSpPr>
        <p:grpSpPr>
          <a:xfrm>
            <a:off x="7805520" y="1379160"/>
            <a:ext cx="3315240" cy="805320"/>
            <a:chOff x="7805520" y="1379160"/>
            <a:chExt cx="3315240" cy="805320"/>
          </a:xfrm>
        </p:grpSpPr>
        <p:sp>
          <p:nvSpPr>
            <p:cNvPr id="895" name="Isosceles Triangle 48"/>
            <p:cNvSpPr/>
            <p:nvPr/>
          </p:nvSpPr>
          <p:spPr>
            <a:xfrm rot="12042000">
              <a:off x="7905600" y="1460160"/>
              <a:ext cx="493560" cy="65808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endParaRPr b="0" lang="en-US" sz="24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896" name="Rectangle 49"/>
            <p:cNvSpPr/>
            <p:nvPr/>
          </p:nvSpPr>
          <p:spPr>
            <a:xfrm>
              <a:off x="8039160" y="1379160"/>
              <a:ext cx="3081600" cy="533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274320" rIns="90000" tIns="45000" bIns="4500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800" spc="-1" strike="noStrike">
                  <a:solidFill>
                    <a:srgbClr val="ffffff"/>
                  </a:solidFill>
                  <a:latin typeface="Arial"/>
                </a:rPr>
                <a:t>Стратегия поддержки</a:t>
              </a: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aphicFrame>
        <p:nvGraphicFramePr>
          <p:cNvPr id="897" name="Таблица 4"/>
          <p:cNvGraphicFramePr/>
          <p:nvPr/>
        </p:nvGraphicFramePr>
        <p:xfrm>
          <a:off x="756000" y="2341800"/>
          <a:ext cx="11143800" cy="4059720"/>
        </p:xfrm>
        <a:graphic>
          <a:graphicData uri="http://schemas.openxmlformats.org/drawingml/2006/table">
            <a:tbl>
              <a:tblPr/>
              <a:tblGrid>
                <a:gridCol w="2443320"/>
                <a:gridCol w="4668840"/>
                <a:gridCol w="4031640"/>
              </a:tblGrid>
              <a:tr h="1233000">
                <a:tc>
                  <a:txBody>
                    <a:bodyPr lIns="47880" rIns="47880" tIns="23760" bIns="237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400" spc="-1" strike="noStrike">
                          <a:solidFill>
                            <a:srgbClr val="001d2e"/>
                          </a:solidFill>
                          <a:latin typeface="Arial"/>
                        </a:rPr>
                        <a:t>Ослабленные, эмоционально чувствительные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7880" marR="47880">
                    <a:lnL w="28080">
                      <a:noFill/>
                      <a:prstDash val="solid"/>
                    </a:lnL>
                    <a:lnR w="12240">
                      <a:solidFill>
                        <a:srgbClr val="17375e"/>
                      </a:solidFill>
                      <a:prstDash val="dash"/>
                    </a:lnR>
                    <a:lnT w="28080">
                      <a:noFill/>
                      <a:prstDash val="solid"/>
                    </a:lnT>
                    <a:lnB w="12240">
                      <a:solidFill>
                        <a:srgbClr val="17375e"/>
                      </a:solidFill>
                      <a:prstDash val="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47880" rIns="47880" tIns="23760" bIns="23760" anchor="t">
                      <a:noAutofit/>
                    </a:bodyPr>
                    <a:p>
                      <a:pPr indent="176040" algn="just">
                        <a:lnSpc>
                          <a:spcPct val="100000"/>
                        </a:lnSpc>
                        <a:buClr>
                          <a:srgbClr val="001d2e"/>
                        </a:buClr>
                        <a:buFont typeface="Arial"/>
                        <a:buChar char="•"/>
                        <a:tabLst>
                          <a:tab algn="l" pos="227160"/>
                        </a:tabLst>
                      </a:pPr>
                      <a:r>
                        <a:rPr b="0" lang="ru-RU" sz="1400" spc="-1" strike="noStrike">
                          <a:solidFill>
                            <a:srgbClr val="001d2e"/>
                          </a:solidFill>
                          <a:latin typeface="Arial"/>
                        </a:rPr>
                        <a:t>высокая вероятность снижения качества работы, возникновения ощущения усталости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7880" marR="47880">
                    <a:lnL w="12240">
                      <a:solidFill>
                        <a:srgbClr val="17375e"/>
                      </a:solidFill>
                      <a:prstDash val="dash"/>
                    </a:lnL>
                    <a:lnR w="12240">
                      <a:solidFill>
                        <a:srgbClr val="17375e"/>
                      </a:solidFill>
                      <a:prstDash val="dash"/>
                    </a:lnR>
                    <a:lnT w="28080">
                      <a:noFill/>
                      <a:prstDash val="solid"/>
                    </a:lnT>
                    <a:lnB w="12240">
                      <a:solidFill>
                        <a:srgbClr val="17375e"/>
                      </a:solidFill>
                      <a:prstDash val="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47880" rIns="47880" tIns="23760" bIns="23760" anchor="t">
                      <a:noAutofit/>
                    </a:bodyPr>
                    <a:p>
                      <a:pPr indent="176040" algn="just">
                        <a:lnSpc>
                          <a:spcPct val="100000"/>
                        </a:lnSpc>
                        <a:buClr>
                          <a:srgbClr val="001d2e"/>
                        </a:buClr>
                        <a:buFont typeface="Arial"/>
                        <a:buChar char="•"/>
                        <a:tabLst>
                          <a:tab algn="l" pos="227160"/>
                        </a:tabLst>
                      </a:pPr>
                      <a:r>
                        <a:rPr b="0" lang="ru-RU" sz="1400" spc="-1" strike="noStrike">
                          <a:solidFill>
                            <a:srgbClr val="001d2e"/>
                          </a:solidFill>
                          <a:latin typeface="Arial"/>
                        </a:rPr>
                        <a:t>оптимальный режим подготовки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indent="176040" algn="just">
                        <a:lnSpc>
                          <a:spcPct val="100000"/>
                        </a:lnSpc>
                        <a:buClr>
                          <a:srgbClr val="001d2e"/>
                        </a:buClr>
                        <a:buFont typeface="Arial"/>
                        <a:buChar char="•"/>
                        <a:tabLst>
                          <a:tab algn="l" pos="227160"/>
                        </a:tabLst>
                      </a:pPr>
                      <a:r>
                        <a:rPr b="0" lang="ru-RU" sz="1400" spc="-1" strike="noStrike">
                          <a:solidFill>
                            <a:srgbClr val="001d2e"/>
                          </a:solidFill>
                          <a:latin typeface="Arial"/>
                        </a:rPr>
                        <a:t>необходимо делать перерывы в занятиях, гулять, достаточно спать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indent="176040" algn="just">
                        <a:lnSpc>
                          <a:spcPct val="100000"/>
                        </a:lnSpc>
                        <a:buClr>
                          <a:srgbClr val="001d2e"/>
                        </a:buClr>
                        <a:buFont typeface="Arial"/>
                        <a:buChar char="•"/>
                        <a:tabLst>
                          <a:tab algn="l" pos="227160"/>
                        </a:tabLst>
                      </a:pPr>
                      <a:r>
                        <a:rPr b="0" lang="ru-RU" sz="1400" spc="-1" strike="noStrike">
                          <a:solidFill>
                            <a:srgbClr val="001d2e"/>
                          </a:solidFill>
                          <a:latin typeface="Arial"/>
                        </a:rPr>
                        <a:t>поддержать ребенка с помощью витаминов или травяных сборов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indent="176040" algn="just">
                        <a:lnSpc>
                          <a:spcPct val="100000"/>
                        </a:lnSpc>
                        <a:buClr>
                          <a:srgbClr val="001d2e"/>
                        </a:buClr>
                        <a:buFont typeface="Arial"/>
                        <a:buChar char="•"/>
                        <a:tabLst>
                          <a:tab algn="l" pos="227160"/>
                        </a:tabLst>
                      </a:pPr>
                      <a:r>
                        <a:rPr b="0" lang="ru-RU" sz="1400" spc="-1" strike="noStrike">
                          <a:solidFill>
                            <a:srgbClr val="001d2e"/>
                          </a:solidFill>
                          <a:latin typeface="Arial"/>
                        </a:rPr>
                        <a:t>требуется несколько перерывов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7880" marR="47880">
                    <a:lnL w="12240">
                      <a:solidFill>
                        <a:srgbClr val="17375e"/>
                      </a:solidFill>
                      <a:prstDash val="dash"/>
                    </a:lnL>
                    <a:lnR w="28080">
                      <a:noFill/>
                      <a:prstDash val="solid"/>
                    </a:lnR>
                    <a:lnT w="28080">
                      <a:noFill/>
                      <a:prstDash val="solid"/>
                    </a:lnT>
                    <a:lnB w="12240">
                      <a:solidFill>
                        <a:srgbClr val="17375e"/>
                      </a:solidFill>
                      <a:prstDash val="dash"/>
                    </a:lnB>
                    <a:solidFill>
                      <a:srgbClr val="ffffff"/>
                    </a:solidFill>
                  </a:tcPr>
                </a:tc>
              </a:tr>
              <a:tr h="1107720">
                <a:tc>
                  <a:txBody>
                    <a:bodyPr lIns="47880" rIns="47880" tIns="23760" bIns="237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400" spc="-1" strike="noStrike">
                          <a:solidFill>
                            <a:srgbClr val="001d2e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1400" spc="-1" strike="noStrike">
                          <a:solidFill>
                            <a:srgbClr val="001d2e"/>
                          </a:solidFill>
                          <a:latin typeface="Arial"/>
                        </a:rPr>
                        <a:t>Дети с повышенной активностью, сверх оптимизмом 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7880" marR="47880">
                    <a:lnL w="28080">
                      <a:noFill/>
                      <a:prstDash val="solid"/>
                    </a:lnL>
                    <a:lnR w="12240">
                      <a:solidFill>
                        <a:srgbClr val="17375e"/>
                      </a:solidFill>
                      <a:prstDash val="dash"/>
                    </a:lnR>
                    <a:lnT w="12240">
                      <a:solidFill>
                        <a:srgbClr val="17375e"/>
                      </a:solidFill>
                      <a:prstDash val="dash"/>
                    </a:lnT>
                    <a:lnB w="12240">
                      <a:solidFill>
                        <a:srgbClr val="17375e"/>
                      </a:solidFill>
                      <a:prstDash val="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47880" rIns="47880" tIns="23760" bIns="23760" anchor="t">
                      <a:noAutofit/>
                    </a:bodyPr>
                    <a:p>
                      <a:pPr indent="176040" algn="just">
                        <a:lnSpc>
                          <a:spcPct val="100000"/>
                        </a:lnSpc>
                        <a:buClr>
                          <a:srgbClr val="001d2e"/>
                        </a:buClr>
                        <a:buFont typeface="Arial"/>
                        <a:buChar char="•"/>
                      </a:pPr>
                      <a:r>
                        <a:rPr b="0" lang="ru-RU" sz="1400" spc="-1" strike="noStrike">
                          <a:solidFill>
                            <a:srgbClr val="001d2e"/>
                          </a:solidFill>
                          <a:latin typeface="Arial"/>
                        </a:rPr>
                        <a:t>процедура ЕГЭ требует высокой собранности, концентрации внимания, тщательности и аккуратности, а эти качества обычно являются слабым местом таких детей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7880" marR="47880">
                    <a:lnL w="12240">
                      <a:solidFill>
                        <a:srgbClr val="17375e"/>
                      </a:solidFill>
                      <a:prstDash val="dash"/>
                    </a:lnL>
                    <a:lnR w="12240">
                      <a:solidFill>
                        <a:srgbClr val="17375e"/>
                      </a:solidFill>
                      <a:prstDash val="dash"/>
                    </a:lnR>
                    <a:lnT w="12240">
                      <a:solidFill>
                        <a:srgbClr val="17375e"/>
                      </a:solidFill>
                      <a:prstDash val="dash"/>
                    </a:lnT>
                    <a:lnB w="12240">
                      <a:solidFill>
                        <a:srgbClr val="17375e"/>
                      </a:solidFill>
                      <a:prstDash val="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47880" rIns="47880" tIns="23760" bIns="23760" anchor="t">
                      <a:noAutofit/>
                    </a:bodyPr>
                    <a:p>
                      <a:pPr indent="176040" algn="just">
                        <a:lnSpc>
                          <a:spcPct val="80000"/>
                        </a:lnSpc>
                        <a:buClr>
                          <a:srgbClr val="001d2e"/>
                        </a:buClr>
                        <a:buFont typeface="Arial"/>
                        <a:buChar char="•"/>
                      </a:pPr>
                      <a:r>
                        <a:rPr b="0" lang="ru-RU" sz="1400" spc="-1" strike="noStrike">
                          <a:solidFill>
                            <a:srgbClr val="001d2e"/>
                          </a:solidFill>
                          <a:latin typeface="Arial"/>
                        </a:rPr>
                        <a:t>необходимо развивать функцию контроля, навыки самопроверки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indent="176040" algn="just">
                        <a:lnSpc>
                          <a:spcPct val="80000"/>
                        </a:lnSpc>
                        <a:buClr>
                          <a:srgbClr val="001d2e"/>
                        </a:buClr>
                        <a:buFont typeface="Arial"/>
                        <a:buChar char="•"/>
                      </a:pPr>
                      <a:r>
                        <a:rPr b="0" lang="ru-RU" sz="1400" spc="-1" strike="noStrike">
                          <a:solidFill>
                            <a:srgbClr val="001d2e"/>
                          </a:solidFill>
                          <a:latin typeface="Arial"/>
                        </a:rPr>
                        <a:t>самостоятельно проверить результаты выполнения задания 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indent="176040" algn="just">
                        <a:lnSpc>
                          <a:spcPct val="80000"/>
                        </a:lnSpc>
                        <a:buClr>
                          <a:srgbClr val="001d2e"/>
                        </a:buClr>
                        <a:buFont typeface="Arial"/>
                        <a:buChar char="•"/>
                      </a:pPr>
                      <a:r>
                        <a:rPr b="0" lang="ru-RU" sz="1400" spc="-1" strike="noStrike">
                          <a:solidFill>
                            <a:srgbClr val="001d2e"/>
                          </a:solidFill>
                          <a:latin typeface="Arial"/>
                        </a:rPr>
                        <a:t>во время проведения пробного экзамена  этим детям нужно мягко и ненавязчиво напоминать о необходимости самоконтроля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7880" marR="47880">
                    <a:lnL w="12240">
                      <a:solidFill>
                        <a:srgbClr val="17375e"/>
                      </a:solidFill>
                      <a:prstDash val="dash"/>
                    </a:lnL>
                    <a:lnR w="28080">
                      <a:noFill/>
                      <a:prstDash val="solid"/>
                    </a:lnR>
                    <a:lnT w="12240">
                      <a:solidFill>
                        <a:srgbClr val="17375e"/>
                      </a:solidFill>
                      <a:prstDash val="dash"/>
                    </a:lnT>
                    <a:lnB w="12240">
                      <a:solidFill>
                        <a:srgbClr val="17375e"/>
                      </a:solidFill>
                      <a:prstDash val="dash"/>
                    </a:lnB>
                    <a:solidFill>
                      <a:srgbClr val="ffffff"/>
                    </a:solidFill>
                  </a:tcPr>
                </a:tc>
              </a:tr>
              <a:tr h="1229760">
                <a:tc>
                  <a:txBody>
                    <a:bodyPr lIns="47880" rIns="47880" tIns="23760" bIns="237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400" spc="-1" strike="noStrike">
                          <a:solidFill>
                            <a:srgbClr val="001d2e"/>
                          </a:solidFill>
                          <a:latin typeface="Arial"/>
                        </a:rPr>
                        <a:t>Дети с низкой подвижностью, переключаемостью психических функций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7880" marR="47880">
                    <a:lnL w="28080">
                      <a:noFill/>
                      <a:prstDash val="solid"/>
                    </a:lnL>
                    <a:lnR w="12240">
                      <a:solidFill>
                        <a:srgbClr val="17375e"/>
                      </a:solidFill>
                      <a:prstDash val="dash"/>
                    </a:lnR>
                    <a:lnT w="12240">
                      <a:solidFill>
                        <a:srgbClr val="17375e"/>
                      </a:solidFill>
                      <a:prstDash val="dash"/>
                    </a:lnT>
                    <a:lnB w="2808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47880" rIns="47880" tIns="23760" bIns="23760" anchor="t">
                      <a:noAutofit/>
                    </a:bodyPr>
                    <a:p>
                      <a:pPr indent="176040" algn="just">
                        <a:lnSpc>
                          <a:spcPct val="100000"/>
                        </a:lnSpc>
                        <a:buClr>
                          <a:srgbClr val="001d2e"/>
                        </a:buClr>
                        <a:buFont typeface="Arial"/>
                        <a:buChar char="•"/>
                      </a:pPr>
                      <a:r>
                        <a:rPr b="0" lang="ru-RU" sz="1400" spc="-1" strike="noStrike">
                          <a:solidFill>
                            <a:srgbClr val="001d2e"/>
                          </a:solidFill>
                          <a:latin typeface="Arial"/>
                        </a:rPr>
                        <a:t>процедура</a:t>
                      </a:r>
                      <a:r>
                        <a:rPr b="0" i="1" lang="ru-RU" sz="1400" spc="-1" strike="noStrike">
                          <a:solidFill>
                            <a:srgbClr val="001d2e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400" spc="-1" strike="noStrike">
                          <a:solidFill>
                            <a:srgbClr val="001d2e"/>
                          </a:solidFill>
                          <a:latin typeface="Arial"/>
                        </a:rPr>
                        <a:t>ЕГЭ требует высокой мобильности: необходимо быстро переключаться с одного задания на другое, актуализировать знания из различных разделов школьной программы. Это может представлять трудность для таких детей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7880" marR="47880">
                    <a:lnL w="12240">
                      <a:solidFill>
                        <a:srgbClr val="17375e"/>
                      </a:solidFill>
                      <a:prstDash val="dash"/>
                    </a:lnL>
                    <a:lnR w="12240">
                      <a:solidFill>
                        <a:srgbClr val="17375e"/>
                      </a:solidFill>
                      <a:prstDash val="dash"/>
                    </a:lnR>
                    <a:lnT w="12240">
                      <a:solidFill>
                        <a:srgbClr val="17375e"/>
                      </a:solidFill>
                      <a:prstDash val="dash"/>
                    </a:lnT>
                    <a:lnB w="2808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47880" rIns="47880" tIns="23760" bIns="23760" anchor="t">
                      <a:noAutofit/>
                    </a:bodyPr>
                    <a:p>
                      <a:pPr indent="176040" algn="just">
                        <a:lnSpc>
                          <a:spcPct val="100000"/>
                        </a:lnSpc>
                        <a:buClr>
                          <a:srgbClr val="001d2e"/>
                        </a:buClr>
                        <a:buFont typeface="Arial"/>
                        <a:buChar char="•"/>
                        <a:tabLst>
                          <a:tab algn="l" pos="2608200"/>
                        </a:tabLst>
                      </a:pPr>
                      <a:r>
                        <a:rPr b="0" lang="ru-RU" sz="1400" spc="-1" strike="noStrike">
                          <a:solidFill>
                            <a:srgbClr val="001d2e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400" spc="-1" strike="noStrike">
                          <a:solidFill>
                            <a:srgbClr val="001d2e"/>
                          </a:solidFill>
                          <a:latin typeface="Arial"/>
                        </a:rPr>
                        <a:t>научить использовать для саморегуляции деятельности различные материальные средства (часы, отмеряющие время, которое требуется для выполнения задания, составление списка необходимых дел)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indent="176040" algn="just">
                        <a:lnSpc>
                          <a:spcPct val="100000"/>
                        </a:lnSpc>
                        <a:buClr>
                          <a:srgbClr val="001d2e"/>
                        </a:buClr>
                        <a:buFont typeface="Arial"/>
                        <a:buChar char="•"/>
                        <a:tabLst>
                          <a:tab algn="l" pos="2608200"/>
                        </a:tabLst>
                      </a:pPr>
                      <a:r>
                        <a:rPr b="0" lang="ru-RU" sz="1400" spc="-1" strike="noStrike">
                          <a:solidFill>
                            <a:srgbClr val="001d2e"/>
                          </a:solidFill>
                          <a:latin typeface="Arial"/>
                        </a:rPr>
                        <a:t>составить план своей деятельности и зачеркивать пункты или класть линейку на то задание, которое он сейчас выполняет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7880" marR="47880">
                    <a:lnL w="12240">
                      <a:solidFill>
                        <a:srgbClr val="17375e"/>
                      </a:solidFill>
                      <a:prstDash val="dash"/>
                    </a:lnL>
                    <a:lnR w="28080">
                      <a:noFill/>
                      <a:prstDash val="solid"/>
                    </a:lnR>
                    <a:lnT w="12240">
                      <a:solidFill>
                        <a:srgbClr val="17375e"/>
                      </a:solidFill>
                      <a:prstDash val="dash"/>
                    </a:lnT>
                    <a:lnB w="2808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9d9d9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Oval 17"/>
          <p:cNvSpPr/>
          <p:nvPr/>
        </p:nvSpPr>
        <p:spPr>
          <a:xfrm>
            <a:off x="522360" y="5266440"/>
            <a:ext cx="4879440" cy="417960"/>
          </a:xfrm>
          <a:prstGeom prst="ellipse">
            <a:avLst/>
          </a:prstGeom>
          <a:gradFill rotWithShape="0">
            <a:gsLst>
              <a:gs pos="0">
                <a:srgbClr val="0d0d0d">
                  <a:alpha val="38039"/>
                </a:srgbClr>
              </a:gs>
              <a:gs pos="100000">
                <a:srgbClr val="ffffff">
                  <a:alpha val="0"/>
                </a:srgbClr>
              </a:gs>
            </a:gsLst>
            <a:path path="rect">
              <a:fillToRect l="50000" t="50000" r="50000" b="50000"/>
            </a:path>
          </a:gra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99" name="PlaceHolder 1"/>
          <p:cNvSpPr>
            <a:spLocks noGrp="1"/>
          </p:cNvSpPr>
          <p:nvPr>
            <p:ph type="title"/>
          </p:nvPr>
        </p:nvSpPr>
        <p:spPr>
          <a:xfrm>
            <a:off x="285840" y="266040"/>
            <a:ext cx="10972440" cy="715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ru-RU" sz="2800" spc="-1" strike="noStrike">
                <a:solidFill>
                  <a:srgbClr val="595959"/>
                </a:solidFill>
                <a:latin typeface="Times New Roman"/>
              </a:rPr>
              <a:t>Роль родителей в психологической подготовке обучающихся к государственной итоговой аттестации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900" name="Group 43"/>
          <p:cNvGrpSpPr/>
          <p:nvPr/>
        </p:nvGrpSpPr>
        <p:grpSpPr>
          <a:xfrm>
            <a:off x="789480" y="1522800"/>
            <a:ext cx="4665240" cy="4321440"/>
            <a:chOff x="789480" y="1522800"/>
            <a:chExt cx="4665240" cy="4321440"/>
          </a:xfrm>
        </p:grpSpPr>
        <p:sp>
          <p:nvSpPr>
            <p:cNvPr id="901" name="Oval 34"/>
            <p:cNvSpPr/>
            <p:nvPr/>
          </p:nvSpPr>
          <p:spPr>
            <a:xfrm rot="21000000">
              <a:off x="1076760" y="1850040"/>
              <a:ext cx="4090680" cy="36669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dkEdge">
              <a:bevelT prst="angle" w="63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endParaRPr b="0" lang="en-US" sz="24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902" name="Oval 35"/>
            <p:cNvSpPr/>
            <p:nvPr/>
          </p:nvSpPr>
          <p:spPr>
            <a:xfrm rot="21000000">
              <a:off x="1451160" y="2186280"/>
              <a:ext cx="3340800" cy="29944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dkEdge">
              <a:bevelT prst="angle" w="63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endParaRPr b="0" lang="en-US" sz="24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903" name="Oval 36"/>
            <p:cNvSpPr/>
            <p:nvPr/>
          </p:nvSpPr>
          <p:spPr>
            <a:xfrm rot="21000000">
              <a:off x="1771920" y="2473200"/>
              <a:ext cx="2700000" cy="24199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dkEdge">
              <a:bevelT prst="angle" w="63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endParaRPr b="0" lang="en-US" sz="24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904" name="Oval 40"/>
            <p:cNvSpPr/>
            <p:nvPr/>
          </p:nvSpPr>
          <p:spPr>
            <a:xfrm rot="21000000">
              <a:off x="2151000" y="2813400"/>
              <a:ext cx="1941480" cy="17402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dkEdge">
              <a:bevelT prst="angle" w="63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endParaRPr b="0" lang="en-US" sz="24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905" name="Oval 41"/>
            <p:cNvSpPr/>
            <p:nvPr/>
          </p:nvSpPr>
          <p:spPr>
            <a:xfrm rot="21000000">
              <a:off x="2480400" y="3108240"/>
              <a:ext cx="1283400" cy="1150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dkEdge">
              <a:bevelT prst="angle" w="63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endParaRPr b="0" lang="en-US" sz="24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906" name="Oval 42"/>
            <p:cNvSpPr/>
            <p:nvPr/>
          </p:nvSpPr>
          <p:spPr>
            <a:xfrm rot="21000000">
              <a:off x="2772000" y="3369600"/>
              <a:ext cx="699840" cy="6271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dkEdge">
              <a:bevelT prst="angle" w="63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endParaRPr b="0" lang="en-US" sz="2400" spc="-1" strike="noStrike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907" name="Group 25"/>
          <p:cNvGrpSpPr/>
          <p:nvPr/>
        </p:nvGrpSpPr>
        <p:grpSpPr>
          <a:xfrm>
            <a:off x="4286880" y="990720"/>
            <a:ext cx="6975720" cy="4876560"/>
            <a:chOff x="4286880" y="990720"/>
            <a:chExt cx="6975720" cy="4876560"/>
          </a:xfrm>
        </p:grpSpPr>
        <p:sp>
          <p:nvSpPr>
            <p:cNvPr id="908" name="Freeform 22"/>
            <p:cNvSpPr/>
            <p:nvPr/>
          </p:nvSpPr>
          <p:spPr>
            <a:xfrm>
              <a:off x="8758800" y="990720"/>
              <a:ext cx="2503800" cy="4876560"/>
            </a:xfrm>
            <a:custGeom>
              <a:avLst/>
              <a:gdLst>
                <a:gd name="textAreaLeft" fmla="*/ 0 w 2503800"/>
                <a:gd name="textAreaRight" fmla="*/ 2504160 w 2503800"/>
                <a:gd name="textAreaTop" fmla="*/ 0 h 4876560"/>
                <a:gd name="textAreaBottom" fmla="*/ 4876920 h 4876560"/>
              </a:gdLst>
              <a:ahLst/>
              <a:rect l="textAreaLeft" t="textAreaTop" r="textAreaRight" b="textAreaBottom"/>
              <a:pathLst>
                <a:path w="1649506" h="3276600">
                  <a:moveTo>
                    <a:pt x="0" y="590550"/>
                  </a:moveTo>
                  <a:lnTo>
                    <a:pt x="1649506" y="0"/>
                  </a:lnTo>
                  <a:lnTo>
                    <a:pt x="1649506" y="3276600"/>
                  </a:lnTo>
                  <a:lnTo>
                    <a:pt x="0" y="2681568"/>
                  </a:lnTo>
                  <a:lnTo>
                    <a:pt x="0" y="5905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endParaRPr b="0" lang="en-US" sz="24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909" name="Freeform 23"/>
            <p:cNvSpPr/>
            <p:nvPr/>
          </p:nvSpPr>
          <p:spPr>
            <a:xfrm>
              <a:off x="6422400" y="1907640"/>
              <a:ext cx="2269800" cy="3050280"/>
            </a:xfrm>
            <a:custGeom>
              <a:avLst/>
              <a:gdLst>
                <a:gd name="textAreaLeft" fmla="*/ 0 w 2269800"/>
                <a:gd name="textAreaRight" fmla="*/ 2270160 w 2269800"/>
                <a:gd name="textAreaTop" fmla="*/ 0 h 3050280"/>
                <a:gd name="textAreaBottom" fmla="*/ 3050640 h 3050280"/>
              </a:gdLst>
              <a:ahLst/>
              <a:rect l="textAreaLeft" t="textAreaTop" r="textAreaRight" b="textAreaBottom"/>
              <a:pathLst>
                <a:path w="1495339" h="2049556">
                  <a:moveTo>
                    <a:pt x="2146" y="527229"/>
                  </a:moveTo>
                  <a:lnTo>
                    <a:pt x="1495339" y="0"/>
                  </a:lnTo>
                  <a:lnTo>
                    <a:pt x="1495339" y="2049556"/>
                  </a:lnTo>
                  <a:lnTo>
                    <a:pt x="0" y="1519107"/>
                  </a:lnTo>
                  <a:cubicBezTo>
                    <a:pt x="715" y="1188481"/>
                    <a:pt x="1431" y="857855"/>
                    <a:pt x="2146" y="5272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endParaRPr b="0" lang="en-US" sz="24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910" name="Isosceles Triangle 24"/>
            <p:cNvSpPr/>
            <p:nvPr/>
          </p:nvSpPr>
          <p:spPr>
            <a:xfrm rot="16200000">
              <a:off x="4607640" y="2390400"/>
              <a:ext cx="1440000" cy="208188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endParaRPr b="0" lang="en-US" sz="2400" spc="-1" strike="noStrike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911" name="Chevron 26"/>
          <p:cNvSpPr/>
          <p:nvPr/>
        </p:nvSpPr>
        <p:spPr>
          <a:xfrm flipH="1">
            <a:off x="5298840" y="3175560"/>
            <a:ext cx="507600" cy="507600"/>
          </a:xfrm>
          <a:prstGeom prst="chevron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12" name="Рисунок 1" descr=""/>
          <p:cNvPicPr/>
          <p:nvPr/>
        </p:nvPicPr>
        <p:blipFill>
          <a:blip r:embed="rId1"/>
          <a:stretch/>
        </p:blipFill>
        <p:spPr>
          <a:xfrm>
            <a:off x="1040760" y="2082600"/>
            <a:ext cx="3058200" cy="3131640"/>
          </a:xfrm>
          <a:prstGeom prst="rect">
            <a:avLst/>
          </a:prstGeom>
          <a:ln w="0">
            <a:noFill/>
          </a:ln>
        </p:spPr>
      </p:pic>
      <p:pic>
        <p:nvPicPr>
          <p:cNvPr id="913" name="Рисунок 3" descr=""/>
          <p:cNvPicPr/>
          <p:nvPr/>
        </p:nvPicPr>
        <p:blipFill>
          <a:blip r:embed="rId2"/>
          <a:stretch/>
        </p:blipFill>
        <p:spPr>
          <a:xfrm>
            <a:off x="8881200" y="1847880"/>
            <a:ext cx="2739960" cy="3043440"/>
          </a:xfrm>
          <a:prstGeom prst="rect">
            <a:avLst/>
          </a:prstGeom>
          <a:ln w="0">
            <a:noFill/>
          </a:ln>
        </p:spPr>
      </p:pic>
      <p:pic>
        <p:nvPicPr>
          <p:cNvPr id="914" name="Рисунок 2" descr=""/>
          <p:cNvPicPr/>
          <p:nvPr/>
        </p:nvPicPr>
        <p:blipFill>
          <a:blip r:embed="rId3"/>
          <a:srcRect l="18572" t="22588" r="16592" b="21931"/>
          <a:stretch/>
        </p:blipFill>
        <p:spPr>
          <a:xfrm>
            <a:off x="6682320" y="2704320"/>
            <a:ext cx="1901520" cy="1528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TextBox 2"/>
          <p:cNvSpPr/>
          <p:nvPr/>
        </p:nvSpPr>
        <p:spPr>
          <a:xfrm>
            <a:off x="6803640" y="874800"/>
            <a:ext cx="5656680" cy="338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5400" spc="-1" strike="noStrike">
                <a:solidFill>
                  <a:srgbClr val="17375e"/>
                </a:solidFill>
                <a:latin typeface="Book Antiqua"/>
              </a:rPr>
              <a:t>ЖЕЛАЕМ УСПЕХОВ ВАМ </a:t>
            </a:r>
            <a:br>
              <a:rPr sz="5400"/>
            </a:br>
            <a:r>
              <a:rPr b="0" lang="ru-RU" sz="5400" spc="-1" strike="noStrike">
                <a:solidFill>
                  <a:srgbClr val="17375e"/>
                </a:solidFill>
                <a:latin typeface="Book Antiqua"/>
              </a:rPr>
              <a:t>И ВАШИМ                 ДЕТЯМ!!!</a:t>
            </a:r>
            <a:endParaRPr b="0" lang="ru-RU" sz="5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16" name="Picture 2" descr=""/>
          <p:cNvPicPr/>
          <p:nvPr/>
        </p:nvPicPr>
        <p:blipFill>
          <a:blip r:embed="rId1"/>
          <a:stretch/>
        </p:blipFill>
        <p:spPr>
          <a:xfrm>
            <a:off x="355680" y="409320"/>
            <a:ext cx="689256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TextBox 6"/>
          <p:cNvSpPr/>
          <p:nvPr/>
        </p:nvSpPr>
        <p:spPr>
          <a:xfrm>
            <a:off x="5823360" y="5398920"/>
            <a:ext cx="6098400" cy="136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Зотова М.О.,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к. психолог. н.,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психолог ГБОУ «Вершина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»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7" name="TextBox 4"/>
          <p:cNvSpPr/>
          <p:nvPr/>
        </p:nvSpPr>
        <p:spPr>
          <a:xfrm>
            <a:off x="6883920" y="0"/>
            <a:ext cx="5307840" cy="374652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144000">
              <a:lnSpc>
                <a:spcPct val="100000"/>
              </a:lnSpc>
            </a:pPr>
            <a:r>
              <a:rPr b="0" lang="ru-RU" sz="4000" spc="-1" strike="noStrike">
                <a:solidFill>
                  <a:srgbClr val="000000"/>
                </a:solidFill>
                <a:latin typeface="Times New Roman"/>
              </a:rPr>
              <a:t>Роль родителей в психологической подготовке обучающихся к государственной итоговой аттестации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8" name="Picture 2" descr=""/>
          <p:cNvPicPr/>
          <p:nvPr/>
        </p:nvPicPr>
        <p:blipFill>
          <a:blip r:embed="rId1"/>
          <a:stretch/>
        </p:blipFill>
        <p:spPr>
          <a:xfrm>
            <a:off x="12960" y="0"/>
            <a:ext cx="6857640" cy="6888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TextBox 6"/>
          <p:cNvSpPr/>
          <p:nvPr/>
        </p:nvSpPr>
        <p:spPr>
          <a:xfrm>
            <a:off x="6282000" y="5192280"/>
            <a:ext cx="5184360" cy="136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Зотова М.О.,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к. психолог. н.,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психолог ГБОУ «Вершина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»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0" name="TextBox 4"/>
          <p:cNvSpPr/>
          <p:nvPr/>
        </p:nvSpPr>
        <p:spPr>
          <a:xfrm>
            <a:off x="5305680" y="973080"/>
            <a:ext cx="6368040" cy="313704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144000">
              <a:lnSpc>
                <a:spcPct val="100000"/>
              </a:lnSpc>
            </a:pPr>
            <a:r>
              <a:rPr b="0" lang="ru-RU" sz="4000" spc="-1" strike="noStrike">
                <a:solidFill>
                  <a:srgbClr val="000000"/>
                </a:solidFill>
                <a:latin typeface="Times New Roman"/>
              </a:rPr>
              <a:t>Роль родителей в психологической подготовке обучающихся к государственной итоговой аттестации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11" name="Picture 4" descr=""/>
          <p:cNvPicPr/>
          <p:nvPr/>
        </p:nvPicPr>
        <p:blipFill>
          <a:blip r:embed="rId1"/>
          <a:stretch/>
        </p:blipFill>
        <p:spPr>
          <a:xfrm>
            <a:off x="-790560" y="2326320"/>
            <a:ext cx="6095520" cy="4531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9d9d9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Freeform 1370"/>
          <p:cNvSpPr/>
          <p:nvPr/>
        </p:nvSpPr>
        <p:spPr>
          <a:xfrm>
            <a:off x="5902560" y="1001520"/>
            <a:ext cx="2456640" cy="2460960"/>
          </a:xfrm>
          <a:custGeom>
            <a:avLst/>
            <a:gdLst>
              <a:gd name="textAreaLeft" fmla="*/ 0 w 2456640"/>
              <a:gd name="textAreaRight" fmla="*/ 2457000 w 2456640"/>
              <a:gd name="textAreaTop" fmla="*/ 0 h 2460960"/>
              <a:gd name="textAreaBottom" fmla="*/ 2461320 h 2460960"/>
            </a:gdLst>
            <a:ahLst/>
            <a:rect l="textAreaLeft" t="textAreaTop" r="textAreaRight" b="textAreaBottom"/>
            <a:pathLst>
              <a:path w="1775" h="1778">
                <a:moveTo>
                  <a:pt x="888" y="0"/>
                </a:moveTo>
                <a:lnTo>
                  <a:pt x="969" y="4"/>
                </a:lnTo>
                <a:lnTo>
                  <a:pt x="1048" y="15"/>
                </a:lnTo>
                <a:lnTo>
                  <a:pt x="1123" y="31"/>
                </a:lnTo>
                <a:lnTo>
                  <a:pt x="1197" y="55"/>
                </a:lnTo>
                <a:lnTo>
                  <a:pt x="1267" y="85"/>
                </a:lnTo>
                <a:lnTo>
                  <a:pt x="1336" y="121"/>
                </a:lnTo>
                <a:lnTo>
                  <a:pt x="1399" y="163"/>
                </a:lnTo>
                <a:lnTo>
                  <a:pt x="1460" y="210"/>
                </a:lnTo>
                <a:lnTo>
                  <a:pt x="1515" y="261"/>
                </a:lnTo>
                <a:lnTo>
                  <a:pt x="1566" y="316"/>
                </a:lnTo>
                <a:lnTo>
                  <a:pt x="1613" y="377"/>
                </a:lnTo>
                <a:lnTo>
                  <a:pt x="1654" y="440"/>
                </a:lnTo>
                <a:lnTo>
                  <a:pt x="1690" y="509"/>
                </a:lnTo>
                <a:lnTo>
                  <a:pt x="1720" y="579"/>
                </a:lnTo>
                <a:lnTo>
                  <a:pt x="1744" y="653"/>
                </a:lnTo>
                <a:lnTo>
                  <a:pt x="1761" y="729"/>
                </a:lnTo>
                <a:lnTo>
                  <a:pt x="1772" y="808"/>
                </a:lnTo>
                <a:lnTo>
                  <a:pt x="1775" y="889"/>
                </a:lnTo>
                <a:lnTo>
                  <a:pt x="1772" y="969"/>
                </a:lnTo>
                <a:lnTo>
                  <a:pt x="1761" y="1048"/>
                </a:lnTo>
                <a:lnTo>
                  <a:pt x="1744" y="1125"/>
                </a:lnTo>
                <a:lnTo>
                  <a:pt x="1720" y="1199"/>
                </a:lnTo>
                <a:lnTo>
                  <a:pt x="1690" y="1269"/>
                </a:lnTo>
                <a:lnTo>
                  <a:pt x="1654" y="1336"/>
                </a:lnTo>
                <a:lnTo>
                  <a:pt x="1613" y="1401"/>
                </a:lnTo>
                <a:lnTo>
                  <a:pt x="1566" y="1461"/>
                </a:lnTo>
                <a:lnTo>
                  <a:pt x="1515" y="1517"/>
                </a:lnTo>
                <a:lnTo>
                  <a:pt x="1460" y="1568"/>
                </a:lnTo>
                <a:lnTo>
                  <a:pt x="1399" y="1615"/>
                </a:lnTo>
                <a:lnTo>
                  <a:pt x="1336" y="1656"/>
                </a:lnTo>
                <a:lnTo>
                  <a:pt x="1267" y="1692"/>
                </a:lnTo>
                <a:lnTo>
                  <a:pt x="1197" y="1722"/>
                </a:lnTo>
                <a:lnTo>
                  <a:pt x="1123" y="1745"/>
                </a:lnTo>
                <a:lnTo>
                  <a:pt x="1048" y="1763"/>
                </a:lnTo>
                <a:lnTo>
                  <a:pt x="969" y="1774"/>
                </a:lnTo>
                <a:lnTo>
                  <a:pt x="888" y="1778"/>
                </a:lnTo>
                <a:lnTo>
                  <a:pt x="808" y="1774"/>
                </a:lnTo>
                <a:lnTo>
                  <a:pt x="729" y="1763"/>
                </a:lnTo>
                <a:lnTo>
                  <a:pt x="652" y="1745"/>
                </a:lnTo>
                <a:lnTo>
                  <a:pt x="578" y="1722"/>
                </a:lnTo>
                <a:lnTo>
                  <a:pt x="508" y="1692"/>
                </a:lnTo>
                <a:lnTo>
                  <a:pt x="441" y="1656"/>
                </a:lnTo>
                <a:lnTo>
                  <a:pt x="376" y="1615"/>
                </a:lnTo>
                <a:lnTo>
                  <a:pt x="317" y="1568"/>
                </a:lnTo>
                <a:lnTo>
                  <a:pt x="260" y="1517"/>
                </a:lnTo>
                <a:lnTo>
                  <a:pt x="209" y="1461"/>
                </a:lnTo>
                <a:lnTo>
                  <a:pt x="162" y="1401"/>
                </a:lnTo>
                <a:lnTo>
                  <a:pt x="122" y="1336"/>
                </a:lnTo>
                <a:lnTo>
                  <a:pt x="86" y="1269"/>
                </a:lnTo>
                <a:lnTo>
                  <a:pt x="56" y="1199"/>
                </a:lnTo>
                <a:lnTo>
                  <a:pt x="32" y="1125"/>
                </a:lnTo>
                <a:lnTo>
                  <a:pt x="14" y="1048"/>
                </a:lnTo>
                <a:lnTo>
                  <a:pt x="4" y="969"/>
                </a:lnTo>
                <a:lnTo>
                  <a:pt x="0" y="889"/>
                </a:lnTo>
                <a:lnTo>
                  <a:pt x="4" y="808"/>
                </a:lnTo>
                <a:lnTo>
                  <a:pt x="14" y="729"/>
                </a:lnTo>
                <a:lnTo>
                  <a:pt x="32" y="653"/>
                </a:lnTo>
                <a:lnTo>
                  <a:pt x="56" y="579"/>
                </a:lnTo>
                <a:lnTo>
                  <a:pt x="86" y="509"/>
                </a:lnTo>
                <a:lnTo>
                  <a:pt x="122" y="440"/>
                </a:lnTo>
                <a:lnTo>
                  <a:pt x="162" y="377"/>
                </a:lnTo>
                <a:lnTo>
                  <a:pt x="209" y="316"/>
                </a:lnTo>
                <a:lnTo>
                  <a:pt x="260" y="261"/>
                </a:lnTo>
                <a:lnTo>
                  <a:pt x="317" y="210"/>
                </a:lnTo>
                <a:lnTo>
                  <a:pt x="376" y="163"/>
                </a:lnTo>
                <a:lnTo>
                  <a:pt x="441" y="121"/>
                </a:lnTo>
                <a:lnTo>
                  <a:pt x="508" y="85"/>
                </a:lnTo>
                <a:lnTo>
                  <a:pt x="578" y="55"/>
                </a:lnTo>
                <a:lnTo>
                  <a:pt x="652" y="31"/>
                </a:lnTo>
                <a:lnTo>
                  <a:pt x="729" y="15"/>
                </a:lnTo>
                <a:lnTo>
                  <a:pt x="808" y="4"/>
                </a:lnTo>
                <a:lnTo>
                  <a:pt x="888" y="0"/>
                </a:lnTo>
                <a:close/>
              </a:path>
            </a:pathLst>
          </a:custGeom>
          <a:solidFill>
            <a:schemeClr val="bg1">
              <a:alpha val="27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3" name="Freeform 1371"/>
          <p:cNvSpPr/>
          <p:nvPr/>
        </p:nvSpPr>
        <p:spPr>
          <a:xfrm>
            <a:off x="6782040" y="1112040"/>
            <a:ext cx="2080080" cy="2081520"/>
          </a:xfrm>
          <a:custGeom>
            <a:avLst/>
            <a:gdLst>
              <a:gd name="textAreaLeft" fmla="*/ 0 w 2080080"/>
              <a:gd name="textAreaRight" fmla="*/ 2080440 w 2080080"/>
              <a:gd name="textAreaTop" fmla="*/ 0 h 2081520"/>
              <a:gd name="textAreaBottom" fmla="*/ 2081880 h 2081520"/>
            </a:gdLst>
            <a:ahLst/>
            <a:rect l="textAreaLeft" t="textAreaTop" r="textAreaRight" b="textAreaBottom"/>
            <a:pathLst>
              <a:path w="1503" h="1504">
                <a:moveTo>
                  <a:pt x="752" y="0"/>
                </a:moveTo>
                <a:lnTo>
                  <a:pt x="824" y="3"/>
                </a:lnTo>
                <a:lnTo>
                  <a:pt x="895" y="13"/>
                </a:lnTo>
                <a:lnTo>
                  <a:pt x="962" y="29"/>
                </a:lnTo>
                <a:lnTo>
                  <a:pt x="1027" y="52"/>
                </a:lnTo>
                <a:lnTo>
                  <a:pt x="1091" y="81"/>
                </a:lnTo>
                <a:lnTo>
                  <a:pt x="1151" y="114"/>
                </a:lnTo>
                <a:lnTo>
                  <a:pt x="1205" y="153"/>
                </a:lnTo>
                <a:lnTo>
                  <a:pt x="1258" y="197"/>
                </a:lnTo>
                <a:lnTo>
                  <a:pt x="1306" y="245"/>
                </a:lnTo>
                <a:lnTo>
                  <a:pt x="1350" y="297"/>
                </a:lnTo>
                <a:lnTo>
                  <a:pt x="1388" y="352"/>
                </a:lnTo>
                <a:lnTo>
                  <a:pt x="1422" y="412"/>
                </a:lnTo>
                <a:lnTo>
                  <a:pt x="1450" y="476"/>
                </a:lnTo>
                <a:lnTo>
                  <a:pt x="1473" y="541"/>
                </a:lnTo>
                <a:lnTo>
                  <a:pt x="1490" y="610"/>
                </a:lnTo>
                <a:lnTo>
                  <a:pt x="1499" y="679"/>
                </a:lnTo>
                <a:lnTo>
                  <a:pt x="1503" y="752"/>
                </a:lnTo>
                <a:lnTo>
                  <a:pt x="1499" y="824"/>
                </a:lnTo>
                <a:lnTo>
                  <a:pt x="1490" y="894"/>
                </a:lnTo>
                <a:lnTo>
                  <a:pt x="1473" y="963"/>
                </a:lnTo>
                <a:lnTo>
                  <a:pt x="1450" y="1028"/>
                </a:lnTo>
                <a:lnTo>
                  <a:pt x="1422" y="1091"/>
                </a:lnTo>
                <a:lnTo>
                  <a:pt x="1388" y="1150"/>
                </a:lnTo>
                <a:lnTo>
                  <a:pt x="1350" y="1207"/>
                </a:lnTo>
                <a:lnTo>
                  <a:pt x="1306" y="1259"/>
                </a:lnTo>
                <a:lnTo>
                  <a:pt x="1258" y="1307"/>
                </a:lnTo>
                <a:lnTo>
                  <a:pt x="1205" y="1350"/>
                </a:lnTo>
                <a:lnTo>
                  <a:pt x="1151" y="1390"/>
                </a:lnTo>
                <a:lnTo>
                  <a:pt x="1091" y="1423"/>
                </a:lnTo>
                <a:lnTo>
                  <a:pt x="1027" y="1452"/>
                </a:lnTo>
                <a:lnTo>
                  <a:pt x="962" y="1474"/>
                </a:lnTo>
                <a:lnTo>
                  <a:pt x="895" y="1490"/>
                </a:lnTo>
                <a:lnTo>
                  <a:pt x="824" y="1501"/>
                </a:lnTo>
                <a:lnTo>
                  <a:pt x="752" y="1504"/>
                </a:lnTo>
                <a:lnTo>
                  <a:pt x="680" y="1501"/>
                </a:lnTo>
                <a:lnTo>
                  <a:pt x="609" y="1490"/>
                </a:lnTo>
                <a:lnTo>
                  <a:pt x="541" y="1474"/>
                </a:lnTo>
                <a:lnTo>
                  <a:pt x="476" y="1452"/>
                </a:lnTo>
                <a:lnTo>
                  <a:pt x="413" y="1423"/>
                </a:lnTo>
                <a:lnTo>
                  <a:pt x="354" y="1390"/>
                </a:lnTo>
                <a:lnTo>
                  <a:pt x="298" y="1350"/>
                </a:lnTo>
                <a:lnTo>
                  <a:pt x="245" y="1307"/>
                </a:lnTo>
                <a:lnTo>
                  <a:pt x="197" y="1259"/>
                </a:lnTo>
                <a:lnTo>
                  <a:pt x="154" y="1207"/>
                </a:lnTo>
                <a:lnTo>
                  <a:pt x="115" y="1150"/>
                </a:lnTo>
                <a:lnTo>
                  <a:pt x="81" y="1091"/>
                </a:lnTo>
                <a:lnTo>
                  <a:pt x="53" y="1028"/>
                </a:lnTo>
                <a:lnTo>
                  <a:pt x="30" y="963"/>
                </a:lnTo>
                <a:lnTo>
                  <a:pt x="15" y="894"/>
                </a:lnTo>
                <a:lnTo>
                  <a:pt x="4" y="824"/>
                </a:lnTo>
                <a:lnTo>
                  <a:pt x="0" y="752"/>
                </a:lnTo>
                <a:lnTo>
                  <a:pt x="4" y="679"/>
                </a:lnTo>
                <a:lnTo>
                  <a:pt x="15" y="610"/>
                </a:lnTo>
                <a:lnTo>
                  <a:pt x="30" y="541"/>
                </a:lnTo>
                <a:lnTo>
                  <a:pt x="53" y="476"/>
                </a:lnTo>
                <a:lnTo>
                  <a:pt x="81" y="412"/>
                </a:lnTo>
                <a:lnTo>
                  <a:pt x="115" y="352"/>
                </a:lnTo>
                <a:lnTo>
                  <a:pt x="154" y="297"/>
                </a:lnTo>
                <a:lnTo>
                  <a:pt x="197" y="245"/>
                </a:lnTo>
                <a:lnTo>
                  <a:pt x="245" y="197"/>
                </a:lnTo>
                <a:lnTo>
                  <a:pt x="298" y="153"/>
                </a:lnTo>
                <a:lnTo>
                  <a:pt x="354" y="114"/>
                </a:lnTo>
                <a:lnTo>
                  <a:pt x="413" y="81"/>
                </a:lnTo>
                <a:lnTo>
                  <a:pt x="476" y="52"/>
                </a:lnTo>
                <a:lnTo>
                  <a:pt x="541" y="29"/>
                </a:lnTo>
                <a:lnTo>
                  <a:pt x="609" y="13"/>
                </a:lnTo>
                <a:lnTo>
                  <a:pt x="680" y="3"/>
                </a:lnTo>
                <a:lnTo>
                  <a:pt x="752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4" name="Freeform 1379"/>
          <p:cNvSpPr/>
          <p:nvPr/>
        </p:nvSpPr>
        <p:spPr>
          <a:xfrm>
            <a:off x="6904800" y="2399400"/>
            <a:ext cx="3230280" cy="2125800"/>
          </a:xfrm>
          <a:custGeom>
            <a:avLst/>
            <a:gdLst>
              <a:gd name="textAreaLeft" fmla="*/ 0 w 3230280"/>
              <a:gd name="textAreaRight" fmla="*/ 3230640 w 3230280"/>
              <a:gd name="textAreaTop" fmla="*/ 0 h 2125800"/>
              <a:gd name="textAreaBottom" fmla="*/ 2126160 h 2125800"/>
            </a:gdLst>
            <a:ahLst/>
            <a:rect l="textAreaLeft" t="textAreaTop" r="textAreaRight" b="textAreaBottom"/>
            <a:pathLst>
              <a:path w="2334" h="1536">
                <a:moveTo>
                  <a:pt x="80" y="0"/>
                </a:moveTo>
                <a:lnTo>
                  <a:pt x="2253" y="0"/>
                </a:lnTo>
                <a:lnTo>
                  <a:pt x="2274" y="2"/>
                </a:lnTo>
                <a:lnTo>
                  <a:pt x="2293" y="11"/>
                </a:lnTo>
                <a:lnTo>
                  <a:pt x="2310" y="24"/>
                </a:lnTo>
                <a:lnTo>
                  <a:pt x="2322" y="40"/>
                </a:lnTo>
                <a:lnTo>
                  <a:pt x="2330" y="60"/>
                </a:lnTo>
                <a:lnTo>
                  <a:pt x="2334" y="81"/>
                </a:lnTo>
                <a:lnTo>
                  <a:pt x="2334" y="1456"/>
                </a:lnTo>
                <a:lnTo>
                  <a:pt x="2330" y="1476"/>
                </a:lnTo>
                <a:lnTo>
                  <a:pt x="2322" y="1496"/>
                </a:lnTo>
                <a:lnTo>
                  <a:pt x="2310" y="1512"/>
                </a:lnTo>
                <a:lnTo>
                  <a:pt x="2293" y="1525"/>
                </a:lnTo>
                <a:lnTo>
                  <a:pt x="2274" y="1533"/>
                </a:lnTo>
                <a:lnTo>
                  <a:pt x="2253" y="1536"/>
                </a:lnTo>
                <a:lnTo>
                  <a:pt x="80" y="1536"/>
                </a:lnTo>
                <a:lnTo>
                  <a:pt x="60" y="1533"/>
                </a:lnTo>
                <a:lnTo>
                  <a:pt x="39" y="1525"/>
                </a:lnTo>
                <a:lnTo>
                  <a:pt x="24" y="1512"/>
                </a:lnTo>
                <a:lnTo>
                  <a:pt x="11" y="1496"/>
                </a:lnTo>
                <a:lnTo>
                  <a:pt x="2" y="1476"/>
                </a:lnTo>
                <a:lnTo>
                  <a:pt x="0" y="1456"/>
                </a:lnTo>
                <a:lnTo>
                  <a:pt x="0" y="81"/>
                </a:lnTo>
                <a:lnTo>
                  <a:pt x="2" y="60"/>
                </a:lnTo>
                <a:lnTo>
                  <a:pt x="11" y="40"/>
                </a:lnTo>
                <a:lnTo>
                  <a:pt x="24" y="24"/>
                </a:lnTo>
                <a:lnTo>
                  <a:pt x="39" y="11"/>
                </a:lnTo>
                <a:lnTo>
                  <a:pt x="60" y="2"/>
                </a:lnTo>
                <a:lnTo>
                  <a:pt x="80" y="0"/>
                </a:lnTo>
                <a:close/>
              </a:path>
            </a:pathLst>
          </a:custGeom>
          <a:solidFill>
            <a:srgbClr val="00431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5" name="Rectangle 1380"/>
          <p:cNvSpPr/>
          <p:nvPr/>
        </p:nvSpPr>
        <p:spPr>
          <a:xfrm>
            <a:off x="7072560" y="2620800"/>
            <a:ext cx="2894040" cy="1557000"/>
          </a:xfrm>
          <a:prstGeom prst="rect">
            <a:avLst/>
          </a:prstGeom>
          <a:solidFill>
            <a:srgbClr val="ff4a4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6" name="Rectangle 1382"/>
          <p:cNvSpPr/>
          <p:nvPr/>
        </p:nvSpPr>
        <p:spPr>
          <a:xfrm>
            <a:off x="8451000" y="4275000"/>
            <a:ext cx="136800" cy="136800"/>
          </a:xfrm>
          <a:prstGeom prst="rect">
            <a:avLst/>
          </a:prstGeom>
          <a:solidFill>
            <a:srgbClr val="defff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7" name="Freeform 1384"/>
          <p:cNvSpPr/>
          <p:nvPr/>
        </p:nvSpPr>
        <p:spPr>
          <a:xfrm>
            <a:off x="6342840" y="4893840"/>
            <a:ext cx="4353120" cy="205920"/>
          </a:xfrm>
          <a:custGeom>
            <a:avLst/>
            <a:gdLst>
              <a:gd name="textAreaLeft" fmla="*/ 0 w 4353120"/>
              <a:gd name="textAreaRight" fmla="*/ 4353480 w 4353120"/>
              <a:gd name="textAreaTop" fmla="*/ 0 h 205920"/>
              <a:gd name="textAreaBottom" fmla="*/ 206280 h 205920"/>
            </a:gdLst>
            <a:ahLst/>
            <a:rect l="textAreaLeft" t="textAreaTop" r="textAreaRight" b="textAreaBottom"/>
            <a:pathLst>
              <a:path w="3145" h="149">
                <a:moveTo>
                  <a:pt x="0" y="0"/>
                </a:moveTo>
                <a:lnTo>
                  <a:pt x="3145" y="0"/>
                </a:lnTo>
                <a:lnTo>
                  <a:pt x="3145" y="90"/>
                </a:lnTo>
                <a:lnTo>
                  <a:pt x="3143" y="109"/>
                </a:lnTo>
                <a:lnTo>
                  <a:pt x="3134" y="125"/>
                </a:lnTo>
                <a:lnTo>
                  <a:pt x="3121" y="138"/>
                </a:lnTo>
                <a:lnTo>
                  <a:pt x="3106" y="146"/>
                </a:lnTo>
                <a:lnTo>
                  <a:pt x="3086" y="149"/>
                </a:lnTo>
                <a:lnTo>
                  <a:pt x="58" y="149"/>
                </a:lnTo>
                <a:lnTo>
                  <a:pt x="40" y="146"/>
                </a:lnTo>
                <a:lnTo>
                  <a:pt x="25" y="138"/>
                </a:lnTo>
                <a:lnTo>
                  <a:pt x="12" y="125"/>
                </a:lnTo>
                <a:lnTo>
                  <a:pt x="3" y="109"/>
                </a:lnTo>
                <a:lnTo>
                  <a:pt x="0" y="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8" name="Rectangle 1385"/>
          <p:cNvSpPr/>
          <p:nvPr/>
        </p:nvSpPr>
        <p:spPr>
          <a:xfrm>
            <a:off x="8080200" y="5000400"/>
            <a:ext cx="879840" cy="5652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tIns="28440" bIns="2844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319" name="Group 1480"/>
          <p:cNvGrpSpPr/>
          <p:nvPr/>
        </p:nvGrpSpPr>
        <p:grpSpPr>
          <a:xfrm>
            <a:off x="6342840" y="4525560"/>
            <a:ext cx="4353120" cy="430200"/>
            <a:chOff x="6342840" y="4525560"/>
            <a:chExt cx="4353120" cy="430200"/>
          </a:xfrm>
        </p:grpSpPr>
        <p:sp>
          <p:nvSpPr>
            <p:cNvPr id="320" name="Freeform 1383"/>
            <p:cNvSpPr/>
            <p:nvPr/>
          </p:nvSpPr>
          <p:spPr>
            <a:xfrm>
              <a:off x="6342840" y="4525560"/>
              <a:ext cx="4353120" cy="367920"/>
            </a:xfrm>
            <a:custGeom>
              <a:avLst/>
              <a:gdLst>
                <a:gd name="textAreaLeft" fmla="*/ 0 w 4353120"/>
                <a:gd name="textAreaRight" fmla="*/ 4353480 w 4353120"/>
                <a:gd name="textAreaTop" fmla="*/ 0 h 367920"/>
                <a:gd name="textAreaBottom" fmla="*/ 368280 h 367920"/>
              </a:gdLst>
              <a:ahLst/>
              <a:rect l="textAreaLeft" t="textAreaTop" r="textAreaRight" b="textAreaBottom"/>
              <a:pathLst>
                <a:path w="3145" h="266">
                  <a:moveTo>
                    <a:pt x="406" y="0"/>
                  </a:moveTo>
                  <a:lnTo>
                    <a:pt x="2740" y="0"/>
                  </a:lnTo>
                  <a:lnTo>
                    <a:pt x="3145" y="266"/>
                  </a:lnTo>
                  <a:lnTo>
                    <a:pt x="0" y="266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24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21" name="Rectangle 1386"/>
            <p:cNvSpPr/>
            <p:nvPr/>
          </p:nvSpPr>
          <p:spPr>
            <a:xfrm>
              <a:off x="6342840" y="4893840"/>
              <a:ext cx="4353120" cy="61920"/>
            </a:xfrm>
            <a:prstGeom prst="rect">
              <a:avLst/>
            </a:prstGeom>
            <a:solidFill>
              <a:schemeClr val="bg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0960" bIns="3096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2400" spc="-1" strike="noStrike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322" name="Freeform 1387"/>
          <p:cNvSpPr/>
          <p:nvPr/>
        </p:nvSpPr>
        <p:spPr>
          <a:xfrm>
            <a:off x="6904800" y="2381400"/>
            <a:ext cx="3230280" cy="2143800"/>
          </a:xfrm>
          <a:custGeom>
            <a:avLst/>
            <a:gdLst>
              <a:gd name="textAreaLeft" fmla="*/ 0 w 3230280"/>
              <a:gd name="textAreaRight" fmla="*/ 3230640 w 3230280"/>
              <a:gd name="textAreaTop" fmla="*/ 0 h 2143800"/>
              <a:gd name="textAreaBottom" fmla="*/ 2144160 h 2143800"/>
            </a:gdLst>
            <a:ahLst/>
            <a:rect l="textAreaLeft" t="textAreaTop" r="textAreaRight" b="textAreaBottom"/>
            <a:pathLst>
              <a:path w="2334" h="1549">
                <a:moveTo>
                  <a:pt x="80" y="0"/>
                </a:moveTo>
                <a:lnTo>
                  <a:pt x="2253" y="0"/>
                </a:lnTo>
                <a:lnTo>
                  <a:pt x="2274" y="3"/>
                </a:lnTo>
                <a:lnTo>
                  <a:pt x="2293" y="10"/>
                </a:lnTo>
                <a:lnTo>
                  <a:pt x="2310" y="24"/>
                </a:lnTo>
                <a:lnTo>
                  <a:pt x="2322" y="40"/>
                </a:lnTo>
                <a:lnTo>
                  <a:pt x="2330" y="59"/>
                </a:lnTo>
                <a:lnTo>
                  <a:pt x="2334" y="81"/>
                </a:lnTo>
                <a:lnTo>
                  <a:pt x="2334" y="1469"/>
                </a:lnTo>
                <a:lnTo>
                  <a:pt x="2330" y="1489"/>
                </a:lnTo>
                <a:lnTo>
                  <a:pt x="2322" y="1509"/>
                </a:lnTo>
                <a:lnTo>
                  <a:pt x="2310" y="1525"/>
                </a:lnTo>
                <a:lnTo>
                  <a:pt x="2293" y="1538"/>
                </a:lnTo>
                <a:lnTo>
                  <a:pt x="2274" y="1546"/>
                </a:lnTo>
                <a:lnTo>
                  <a:pt x="2253" y="1549"/>
                </a:lnTo>
                <a:lnTo>
                  <a:pt x="80" y="1549"/>
                </a:lnTo>
                <a:lnTo>
                  <a:pt x="60" y="1546"/>
                </a:lnTo>
                <a:lnTo>
                  <a:pt x="39" y="1538"/>
                </a:lnTo>
                <a:lnTo>
                  <a:pt x="24" y="1525"/>
                </a:lnTo>
                <a:lnTo>
                  <a:pt x="11" y="1509"/>
                </a:lnTo>
                <a:lnTo>
                  <a:pt x="2" y="1489"/>
                </a:lnTo>
                <a:lnTo>
                  <a:pt x="0" y="1469"/>
                </a:lnTo>
                <a:lnTo>
                  <a:pt x="0" y="81"/>
                </a:lnTo>
                <a:lnTo>
                  <a:pt x="2" y="59"/>
                </a:lnTo>
                <a:lnTo>
                  <a:pt x="11" y="40"/>
                </a:lnTo>
                <a:lnTo>
                  <a:pt x="24" y="24"/>
                </a:lnTo>
                <a:lnTo>
                  <a:pt x="39" y="10"/>
                </a:lnTo>
                <a:lnTo>
                  <a:pt x="60" y="3"/>
                </a:lnTo>
                <a:lnTo>
                  <a:pt x="80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3" name="Freeform 1389"/>
          <p:cNvSpPr/>
          <p:nvPr/>
        </p:nvSpPr>
        <p:spPr>
          <a:xfrm>
            <a:off x="8037360" y="1901160"/>
            <a:ext cx="964440" cy="586440"/>
          </a:xfrm>
          <a:custGeom>
            <a:avLst/>
            <a:gdLst>
              <a:gd name="textAreaLeft" fmla="*/ 0 w 964440"/>
              <a:gd name="textAreaRight" fmla="*/ 964800 w 964440"/>
              <a:gd name="textAreaTop" fmla="*/ 0 h 586440"/>
              <a:gd name="textAreaBottom" fmla="*/ 586800 h 586440"/>
            </a:gdLst>
            <a:ahLst/>
            <a:rect l="textAreaLeft" t="textAreaTop" r="textAreaRight" b="textAreaBottom"/>
            <a:pathLst>
              <a:path w="697" h="424">
                <a:moveTo>
                  <a:pt x="65" y="0"/>
                </a:moveTo>
                <a:lnTo>
                  <a:pt x="633" y="0"/>
                </a:lnTo>
                <a:lnTo>
                  <a:pt x="654" y="3"/>
                </a:lnTo>
                <a:lnTo>
                  <a:pt x="670" y="12"/>
                </a:lnTo>
                <a:lnTo>
                  <a:pt x="685" y="26"/>
                </a:lnTo>
                <a:lnTo>
                  <a:pt x="694" y="43"/>
                </a:lnTo>
                <a:lnTo>
                  <a:pt x="697" y="63"/>
                </a:lnTo>
                <a:lnTo>
                  <a:pt x="697" y="361"/>
                </a:lnTo>
                <a:lnTo>
                  <a:pt x="694" y="380"/>
                </a:lnTo>
                <a:lnTo>
                  <a:pt x="685" y="398"/>
                </a:lnTo>
                <a:lnTo>
                  <a:pt x="670" y="412"/>
                </a:lnTo>
                <a:lnTo>
                  <a:pt x="654" y="421"/>
                </a:lnTo>
                <a:lnTo>
                  <a:pt x="633" y="424"/>
                </a:lnTo>
                <a:lnTo>
                  <a:pt x="614" y="424"/>
                </a:lnTo>
                <a:lnTo>
                  <a:pt x="614" y="136"/>
                </a:lnTo>
                <a:lnTo>
                  <a:pt x="611" y="121"/>
                </a:lnTo>
                <a:lnTo>
                  <a:pt x="602" y="109"/>
                </a:lnTo>
                <a:lnTo>
                  <a:pt x="590" y="100"/>
                </a:lnTo>
                <a:lnTo>
                  <a:pt x="575" y="98"/>
                </a:lnTo>
                <a:lnTo>
                  <a:pt x="123" y="98"/>
                </a:lnTo>
                <a:lnTo>
                  <a:pt x="108" y="100"/>
                </a:lnTo>
                <a:lnTo>
                  <a:pt x="96" y="109"/>
                </a:lnTo>
                <a:lnTo>
                  <a:pt x="86" y="121"/>
                </a:lnTo>
                <a:lnTo>
                  <a:pt x="84" y="136"/>
                </a:lnTo>
                <a:lnTo>
                  <a:pt x="84" y="424"/>
                </a:lnTo>
                <a:lnTo>
                  <a:pt x="65" y="424"/>
                </a:lnTo>
                <a:lnTo>
                  <a:pt x="44" y="421"/>
                </a:lnTo>
                <a:lnTo>
                  <a:pt x="26" y="412"/>
                </a:lnTo>
                <a:lnTo>
                  <a:pt x="12" y="398"/>
                </a:lnTo>
                <a:lnTo>
                  <a:pt x="4" y="380"/>
                </a:lnTo>
                <a:lnTo>
                  <a:pt x="0" y="361"/>
                </a:lnTo>
                <a:lnTo>
                  <a:pt x="0" y="63"/>
                </a:lnTo>
                <a:lnTo>
                  <a:pt x="4" y="43"/>
                </a:lnTo>
                <a:lnTo>
                  <a:pt x="12" y="26"/>
                </a:lnTo>
                <a:lnTo>
                  <a:pt x="26" y="12"/>
                </a:lnTo>
                <a:lnTo>
                  <a:pt x="44" y="3"/>
                </a:lnTo>
                <a:lnTo>
                  <a:pt x="6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4" name="Freeform 1395"/>
          <p:cNvSpPr/>
          <p:nvPr/>
        </p:nvSpPr>
        <p:spPr>
          <a:xfrm>
            <a:off x="6615720" y="4586400"/>
            <a:ext cx="3818880" cy="245880"/>
          </a:xfrm>
          <a:custGeom>
            <a:avLst/>
            <a:gdLst>
              <a:gd name="textAreaLeft" fmla="*/ 0 w 3818880"/>
              <a:gd name="textAreaRight" fmla="*/ 3819240 w 3818880"/>
              <a:gd name="textAreaTop" fmla="*/ 0 h 245880"/>
              <a:gd name="textAreaBottom" fmla="*/ 246240 h 245880"/>
            </a:gdLst>
            <a:ahLst/>
            <a:rect l="textAreaLeft" t="textAreaTop" r="textAreaRight" b="textAreaBottom"/>
            <a:pathLst>
              <a:path w="2759" h="178">
                <a:moveTo>
                  <a:pt x="272" y="0"/>
                </a:moveTo>
                <a:lnTo>
                  <a:pt x="2487" y="0"/>
                </a:lnTo>
                <a:lnTo>
                  <a:pt x="2759" y="178"/>
                </a:lnTo>
                <a:lnTo>
                  <a:pt x="0" y="178"/>
                </a:lnTo>
                <a:lnTo>
                  <a:pt x="272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5" name="Rectangle 1396"/>
          <p:cNvSpPr/>
          <p:nvPr/>
        </p:nvSpPr>
        <p:spPr>
          <a:xfrm>
            <a:off x="8498160" y="4561560"/>
            <a:ext cx="41040" cy="2944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6" name="Freeform 1397"/>
          <p:cNvSpPr/>
          <p:nvPr/>
        </p:nvSpPr>
        <p:spPr>
          <a:xfrm>
            <a:off x="8892720" y="4556160"/>
            <a:ext cx="114480" cy="307080"/>
          </a:xfrm>
          <a:custGeom>
            <a:avLst/>
            <a:gdLst>
              <a:gd name="textAreaLeft" fmla="*/ 0 w 114480"/>
              <a:gd name="textAreaRight" fmla="*/ 114840 w 114480"/>
              <a:gd name="textAreaTop" fmla="*/ 0 h 307080"/>
              <a:gd name="textAreaBottom" fmla="*/ 307440 h 307080"/>
            </a:gdLst>
            <a:ahLst/>
            <a:rect l="textAreaLeft" t="textAreaTop" r="textAreaRight" b="textAreaBottom"/>
            <a:pathLst>
              <a:path w="83" h="222">
                <a:moveTo>
                  <a:pt x="30" y="0"/>
                </a:moveTo>
                <a:lnTo>
                  <a:pt x="83" y="213"/>
                </a:lnTo>
                <a:lnTo>
                  <a:pt x="53" y="222"/>
                </a:lnTo>
                <a:lnTo>
                  <a:pt x="0" y="8"/>
                </a:lnTo>
                <a:lnTo>
                  <a:pt x="3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7" name="Freeform 1398"/>
          <p:cNvSpPr/>
          <p:nvPr/>
        </p:nvSpPr>
        <p:spPr>
          <a:xfrm>
            <a:off x="9264960" y="4553280"/>
            <a:ext cx="183600" cy="312480"/>
          </a:xfrm>
          <a:custGeom>
            <a:avLst/>
            <a:gdLst>
              <a:gd name="textAreaLeft" fmla="*/ 0 w 183600"/>
              <a:gd name="textAreaRight" fmla="*/ 183960 w 183600"/>
              <a:gd name="textAreaTop" fmla="*/ 0 h 312480"/>
              <a:gd name="textAreaBottom" fmla="*/ 312840 h 312480"/>
            </a:gdLst>
            <a:ahLst/>
            <a:rect l="textAreaLeft" t="textAreaTop" r="textAreaRight" b="textAreaBottom"/>
            <a:pathLst>
              <a:path w="133" h="226">
                <a:moveTo>
                  <a:pt x="27" y="0"/>
                </a:moveTo>
                <a:lnTo>
                  <a:pt x="133" y="213"/>
                </a:lnTo>
                <a:lnTo>
                  <a:pt x="107" y="226"/>
                </a:lnTo>
                <a:lnTo>
                  <a:pt x="0" y="13"/>
                </a:lnTo>
                <a:lnTo>
                  <a:pt x="2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8" name="Freeform 1399"/>
          <p:cNvSpPr/>
          <p:nvPr/>
        </p:nvSpPr>
        <p:spPr>
          <a:xfrm>
            <a:off x="9634680" y="4547880"/>
            <a:ext cx="263880" cy="322200"/>
          </a:xfrm>
          <a:custGeom>
            <a:avLst/>
            <a:gdLst>
              <a:gd name="textAreaLeft" fmla="*/ 0 w 263880"/>
              <a:gd name="textAreaRight" fmla="*/ 264240 w 263880"/>
              <a:gd name="textAreaTop" fmla="*/ 0 h 322200"/>
              <a:gd name="textAreaBottom" fmla="*/ 322560 h 322200"/>
            </a:gdLst>
            <a:ahLst/>
            <a:rect l="textAreaLeft" t="textAreaTop" r="textAreaRight" b="textAreaBottom"/>
            <a:pathLst>
              <a:path w="191" h="233">
                <a:moveTo>
                  <a:pt x="24" y="0"/>
                </a:moveTo>
                <a:lnTo>
                  <a:pt x="191" y="215"/>
                </a:lnTo>
                <a:lnTo>
                  <a:pt x="167" y="233"/>
                </a:lnTo>
                <a:lnTo>
                  <a:pt x="0" y="20"/>
                </a:lnTo>
                <a:lnTo>
                  <a:pt x="2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9" name="Rectangle 1400"/>
          <p:cNvSpPr/>
          <p:nvPr/>
        </p:nvSpPr>
        <p:spPr>
          <a:xfrm>
            <a:off x="6792840" y="4629600"/>
            <a:ext cx="3453480" cy="4104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tIns="20520" bIns="2052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0" name="Freeform 1401"/>
          <p:cNvSpPr/>
          <p:nvPr/>
        </p:nvSpPr>
        <p:spPr>
          <a:xfrm>
            <a:off x="8033040" y="4556160"/>
            <a:ext cx="113040" cy="307080"/>
          </a:xfrm>
          <a:custGeom>
            <a:avLst/>
            <a:gdLst>
              <a:gd name="textAreaLeft" fmla="*/ 0 w 113040"/>
              <a:gd name="textAreaRight" fmla="*/ 113400 w 113040"/>
              <a:gd name="textAreaTop" fmla="*/ 0 h 307080"/>
              <a:gd name="textAreaBottom" fmla="*/ 307440 h 307080"/>
            </a:gdLst>
            <a:ahLst/>
            <a:rect l="textAreaLeft" t="textAreaTop" r="textAreaRight" b="textAreaBottom"/>
            <a:pathLst>
              <a:path w="82" h="222">
                <a:moveTo>
                  <a:pt x="53" y="0"/>
                </a:moveTo>
                <a:lnTo>
                  <a:pt x="82" y="8"/>
                </a:lnTo>
                <a:lnTo>
                  <a:pt x="28" y="222"/>
                </a:lnTo>
                <a:lnTo>
                  <a:pt x="0" y="213"/>
                </a:lnTo>
                <a:lnTo>
                  <a:pt x="5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1" name="Freeform 1402"/>
          <p:cNvSpPr/>
          <p:nvPr/>
        </p:nvSpPr>
        <p:spPr>
          <a:xfrm>
            <a:off x="7588800" y="4553280"/>
            <a:ext cx="185040" cy="312480"/>
          </a:xfrm>
          <a:custGeom>
            <a:avLst/>
            <a:gdLst>
              <a:gd name="textAreaLeft" fmla="*/ 0 w 185040"/>
              <a:gd name="textAreaRight" fmla="*/ 185400 w 185040"/>
              <a:gd name="textAreaTop" fmla="*/ 0 h 312480"/>
              <a:gd name="textAreaBottom" fmla="*/ 312840 h 312480"/>
            </a:gdLst>
            <a:ahLst/>
            <a:rect l="textAreaLeft" t="textAreaTop" r="textAreaRight" b="textAreaBottom"/>
            <a:pathLst>
              <a:path w="134" h="226">
                <a:moveTo>
                  <a:pt x="108" y="0"/>
                </a:moveTo>
                <a:lnTo>
                  <a:pt x="134" y="13"/>
                </a:lnTo>
                <a:lnTo>
                  <a:pt x="28" y="226"/>
                </a:lnTo>
                <a:lnTo>
                  <a:pt x="0" y="213"/>
                </a:lnTo>
                <a:lnTo>
                  <a:pt x="10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2" name="Freeform 1403"/>
          <p:cNvSpPr/>
          <p:nvPr/>
        </p:nvSpPr>
        <p:spPr>
          <a:xfrm>
            <a:off x="7141680" y="4547880"/>
            <a:ext cx="263880" cy="322200"/>
          </a:xfrm>
          <a:custGeom>
            <a:avLst/>
            <a:gdLst>
              <a:gd name="textAreaLeft" fmla="*/ 0 w 263880"/>
              <a:gd name="textAreaRight" fmla="*/ 264240 w 263880"/>
              <a:gd name="textAreaTop" fmla="*/ 0 h 322200"/>
              <a:gd name="textAreaBottom" fmla="*/ 322560 h 322200"/>
            </a:gdLst>
            <a:ahLst/>
            <a:rect l="textAreaLeft" t="textAreaTop" r="textAreaRight" b="textAreaBottom"/>
            <a:pathLst>
              <a:path w="191" h="233">
                <a:moveTo>
                  <a:pt x="167" y="0"/>
                </a:moveTo>
                <a:lnTo>
                  <a:pt x="191" y="20"/>
                </a:lnTo>
                <a:lnTo>
                  <a:pt x="24" y="233"/>
                </a:lnTo>
                <a:lnTo>
                  <a:pt x="0" y="215"/>
                </a:lnTo>
                <a:lnTo>
                  <a:pt x="16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3" name="Rectangle 1404"/>
          <p:cNvSpPr/>
          <p:nvPr/>
        </p:nvSpPr>
        <p:spPr>
          <a:xfrm>
            <a:off x="6666840" y="4730400"/>
            <a:ext cx="3760560" cy="4104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tIns="20520" bIns="2052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334" name="Group 1492"/>
          <p:cNvGrpSpPr/>
          <p:nvPr/>
        </p:nvGrpSpPr>
        <p:grpSpPr>
          <a:xfrm>
            <a:off x="7093080" y="2381400"/>
            <a:ext cx="2852640" cy="1663560"/>
            <a:chOff x="7093080" y="2381400"/>
            <a:chExt cx="2852640" cy="1663560"/>
          </a:xfrm>
        </p:grpSpPr>
        <p:sp>
          <p:nvSpPr>
            <p:cNvPr id="335" name="Freeform 1388"/>
            <p:cNvSpPr/>
            <p:nvPr/>
          </p:nvSpPr>
          <p:spPr>
            <a:xfrm>
              <a:off x="7093080" y="2381400"/>
              <a:ext cx="2852640" cy="1406160"/>
            </a:xfrm>
            <a:custGeom>
              <a:avLst/>
              <a:gdLst>
                <a:gd name="textAreaLeft" fmla="*/ 0 w 2852640"/>
                <a:gd name="textAreaRight" fmla="*/ 2853000 w 2852640"/>
                <a:gd name="textAreaTop" fmla="*/ 0 h 1406160"/>
                <a:gd name="textAreaBottom" fmla="*/ 1406520 h 1406160"/>
              </a:gdLst>
              <a:ahLst/>
              <a:rect l="textAreaLeft" t="textAreaTop" r="textAreaRight" b="textAreaBottom"/>
              <a:pathLst>
                <a:path w="2061" h="1016">
                  <a:moveTo>
                    <a:pt x="98" y="0"/>
                  </a:moveTo>
                  <a:lnTo>
                    <a:pt x="1964" y="0"/>
                  </a:lnTo>
                  <a:lnTo>
                    <a:pt x="1997" y="2"/>
                  </a:lnTo>
                  <a:lnTo>
                    <a:pt x="2031" y="9"/>
                  </a:lnTo>
                  <a:lnTo>
                    <a:pt x="2061" y="21"/>
                  </a:lnTo>
                  <a:lnTo>
                    <a:pt x="2061" y="811"/>
                  </a:lnTo>
                  <a:lnTo>
                    <a:pt x="2058" y="848"/>
                  </a:lnTo>
                  <a:lnTo>
                    <a:pt x="2048" y="882"/>
                  </a:lnTo>
                  <a:lnTo>
                    <a:pt x="2033" y="915"/>
                  </a:lnTo>
                  <a:lnTo>
                    <a:pt x="2013" y="943"/>
                  </a:lnTo>
                  <a:lnTo>
                    <a:pt x="1988" y="967"/>
                  </a:lnTo>
                  <a:lnTo>
                    <a:pt x="1958" y="988"/>
                  </a:lnTo>
                  <a:lnTo>
                    <a:pt x="1927" y="1003"/>
                  </a:lnTo>
                  <a:lnTo>
                    <a:pt x="1891" y="1013"/>
                  </a:lnTo>
                  <a:lnTo>
                    <a:pt x="1854" y="1016"/>
                  </a:lnTo>
                  <a:lnTo>
                    <a:pt x="207" y="1016"/>
                  </a:lnTo>
                  <a:lnTo>
                    <a:pt x="170" y="1013"/>
                  </a:lnTo>
                  <a:lnTo>
                    <a:pt x="135" y="1003"/>
                  </a:lnTo>
                  <a:lnTo>
                    <a:pt x="103" y="988"/>
                  </a:lnTo>
                  <a:lnTo>
                    <a:pt x="74" y="967"/>
                  </a:lnTo>
                  <a:lnTo>
                    <a:pt x="49" y="943"/>
                  </a:lnTo>
                  <a:lnTo>
                    <a:pt x="29" y="915"/>
                  </a:lnTo>
                  <a:lnTo>
                    <a:pt x="13" y="882"/>
                  </a:lnTo>
                  <a:lnTo>
                    <a:pt x="4" y="848"/>
                  </a:lnTo>
                  <a:lnTo>
                    <a:pt x="0" y="811"/>
                  </a:lnTo>
                  <a:lnTo>
                    <a:pt x="0" y="21"/>
                  </a:lnTo>
                  <a:lnTo>
                    <a:pt x="31" y="9"/>
                  </a:lnTo>
                  <a:lnTo>
                    <a:pt x="63" y="2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24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grpSp>
          <p:nvGrpSpPr>
            <p:cNvPr id="336" name="Group 1491"/>
            <p:cNvGrpSpPr/>
            <p:nvPr/>
          </p:nvGrpSpPr>
          <p:grpSpPr>
            <a:xfrm>
              <a:off x="7669080" y="3531600"/>
              <a:ext cx="1701000" cy="513360"/>
              <a:chOff x="7669080" y="3531600"/>
              <a:chExt cx="1701000" cy="513360"/>
            </a:xfrm>
          </p:grpSpPr>
          <p:sp>
            <p:nvSpPr>
              <p:cNvPr id="337" name="Freeform 1391"/>
              <p:cNvSpPr/>
              <p:nvPr/>
            </p:nvSpPr>
            <p:spPr>
              <a:xfrm>
                <a:off x="7669080" y="3531600"/>
                <a:ext cx="333360" cy="513360"/>
              </a:xfrm>
              <a:custGeom>
                <a:avLst/>
                <a:gdLst>
                  <a:gd name="textAreaLeft" fmla="*/ 0 w 333360"/>
                  <a:gd name="textAreaRight" fmla="*/ 333720 w 333360"/>
                  <a:gd name="textAreaTop" fmla="*/ 0 h 513360"/>
                  <a:gd name="textAreaBottom" fmla="*/ 513720 h 513360"/>
                </a:gdLst>
                <a:ahLst/>
                <a:rect l="textAreaLeft" t="textAreaTop" r="textAreaRight" b="textAreaBottom"/>
                <a:pathLst>
                  <a:path w="241" h="371">
                    <a:moveTo>
                      <a:pt x="134" y="0"/>
                    </a:moveTo>
                    <a:lnTo>
                      <a:pt x="157" y="2"/>
                    </a:lnTo>
                    <a:lnTo>
                      <a:pt x="181" y="6"/>
                    </a:lnTo>
                    <a:lnTo>
                      <a:pt x="202" y="12"/>
                    </a:lnTo>
                    <a:lnTo>
                      <a:pt x="220" y="19"/>
                    </a:lnTo>
                    <a:lnTo>
                      <a:pt x="233" y="30"/>
                    </a:lnTo>
                    <a:lnTo>
                      <a:pt x="240" y="42"/>
                    </a:lnTo>
                    <a:lnTo>
                      <a:pt x="241" y="55"/>
                    </a:lnTo>
                    <a:lnTo>
                      <a:pt x="199" y="323"/>
                    </a:lnTo>
                    <a:lnTo>
                      <a:pt x="194" y="337"/>
                    </a:lnTo>
                    <a:lnTo>
                      <a:pt x="185" y="349"/>
                    </a:lnTo>
                    <a:lnTo>
                      <a:pt x="172" y="359"/>
                    </a:lnTo>
                    <a:lnTo>
                      <a:pt x="156" y="366"/>
                    </a:lnTo>
                    <a:lnTo>
                      <a:pt x="138" y="370"/>
                    </a:lnTo>
                    <a:lnTo>
                      <a:pt x="120" y="371"/>
                    </a:lnTo>
                    <a:lnTo>
                      <a:pt x="103" y="368"/>
                    </a:lnTo>
                    <a:lnTo>
                      <a:pt x="85" y="365"/>
                    </a:lnTo>
                    <a:lnTo>
                      <a:pt x="69" y="358"/>
                    </a:lnTo>
                    <a:lnTo>
                      <a:pt x="56" y="348"/>
                    </a:lnTo>
                    <a:lnTo>
                      <a:pt x="46" y="336"/>
                    </a:lnTo>
                    <a:lnTo>
                      <a:pt x="42" y="323"/>
                    </a:lnTo>
                    <a:lnTo>
                      <a:pt x="0" y="55"/>
                    </a:lnTo>
                    <a:lnTo>
                      <a:pt x="1" y="42"/>
                    </a:lnTo>
                    <a:lnTo>
                      <a:pt x="9" y="30"/>
                    </a:lnTo>
                    <a:lnTo>
                      <a:pt x="21" y="20"/>
                    </a:lnTo>
                    <a:lnTo>
                      <a:pt x="39" y="12"/>
                    </a:lnTo>
                    <a:lnTo>
                      <a:pt x="60" y="6"/>
                    </a:lnTo>
                    <a:lnTo>
                      <a:pt x="83" y="2"/>
                    </a:lnTo>
                    <a:lnTo>
                      <a:pt x="108" y="0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defff3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38" name="Freeform 1392"/>
              <p:cNvSpPr/>
              <p:nvPr/>
            </p:nvSpPr>
            <p:spPr>
              <a:xfrm>
                <a:off x="9036720" y="3531600"/>
                <a:ext cx="333360" cy="513360"/>
              </a:xfrm>
              <a:custGeom>
                <a:avLst/>
                <a:gdLst>
                  <a:gd name="textAreaLeft" fmla="*/ 0 w 333360"/>
                  <a:gd name="textAreaRight" fmla="*/ 333720 w 333360"/>
                  <a:gd name="textAreaTop" fmla="*/ 0 h 513360"/>
                  <a:gd name="textAreaBottom" fmla="*/ 513720 h 513360"/>
                </a:gdLst>
                <a:ahLst/>
                <a:rect l="textAreaLeft" t="textAreaTop" r="textAreaRight" b="textAreaBottom"/>
                <a:pathLst>
                  <a:path w="241" h="371">
                    <a:moveTo>
                      <a:pt x="133" y="0"/>
                    </a:moveTo>
                    <a:lnTo>
                      <a:pt x="159" y="2"/>
                    </a:lnTo>
                    <a:lnTo>
                      <a:pt x="181" y="6"/>
                    </a:lnTo>
                    <a:lnTo>
                      <a:pt x="203" y="12"/>
                    </a:lnTo>
                    <a:lnTo>
                      <a:pt x="219" y="19"/>
                    </a:lnTo>
                    <a:lnTo>
                      <a:pt x="233" y="30"/>
                    </a:lnTo>
                    <a:lnTo>
                      <a:pt x="240" y="42"/>
                    </a:lnTo>
                    <a:lnTo>
                      <a:pt x="241" y="55"/>
                    </a:lnTo>
                    <a:lnTo>
                      <a:pt x="199" y="323"/>
                    </a:lnTo>
                    <a:lnTo>
                      <a:pt x="194" y="337"/>
                    </a:lnTo>
                    <a:lnTo>
                      <a:pt x="185" y="349"/>
                    </a:lnTo>
                    <a:lnTo>
                      <a:pt x="172" y="359"/>
                    </a:lnTo>
                    <a:lnTo>
                      <a:pt x="156" y="366"/>
                    </a:lnTo>
                    <a:lnTo>
                      <a:pt x="138" y="370"/>
                    </a:lnTo>
                    <a:lnTo>
                      <a:pt x="120" y="371"/>
                    </a:lnTo>
                    <a:lnTo>
                      <a:pt x="102" y="368"/>
                    </a:lnTo>
                    <a:lnTo>
                      <a:pt x="84" y="365"/>
                    </a:lnTo>
                    <a:lnTo>
                      <a:pt x="69" y="358"/>
                    </a:lnTo>
                    <a:lnTo>
                      <a:pt x="56" y="348"/>
                    </a:lnTo>
                    <a:lnTo>
                      <a:pt x="47" y="336"/>
                    </a:lnTo>
                    <a:lnTo>
                      <a:pt x="41" y="323"/>
                    </a:lnTo>
                    <a:lnTo>
                      <a:pt x="0" y="55"/>
                    </a:lnTo>
                    <a:lnTo>
                      <a:pt x="1" y="42"/>
                    </a:lnTo>
                    <a:lnTo>
                      <a:pt x="9" y="30"/>
                    </a:lnTo>
                    <a:lnTo>
                      <a:pt x="22" y="20"/>
                    </a:lnTo>
                    <a:lnTo>
                      <a:pt x="39" y="12"/>
                    </a:lnTo>
                    <a:lnTo>
                      <a:pt x="61" y="6"/>
                    </a:lnTo>
                    <a:lnTo>
                      <a:pt x="83" y="2"/>
                    </a:lnTo>
                    <a:lnTo>
                      <a:pt x="108" y="0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defff3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39" name="Freeform 1393"/>
              <p:cNvSpPr/>
              <p:nvPr/>
            </p:nvSpPr>
            <p:spPr>
              <a:xfrm>
                <a:off x="7739640" y="3592800"/>
                <a:ext cx="193320" cy="369360"/>
              </a:xfrm>
              <a:custGeom>
                <a:avLst/>
                <a:gdLst>
                  <a:gd name="textAreaLeft" fmla="*/ 0 w 193320"/>
                  <a:gd name="textAreaRight" fmla="*/ 193680 w 193320"/>
                  <a:gd name="textAreaTop" fmla="*/ 0 h 369360"/>
                  <a:gd name="textAreaBottom" fmla="*/ 369720 h 369360"/>
                </a:gdLst>
                <a:ahLst/>
                <a:rect l="textAreaLeft" t="textAreaTop" r="textAreaRight" b="textAreaBottom"/>
                <a:pathLst>
                  <a:path w="140" h="267">
                    <a:moveTo>
                      <a:pt x="69" y="0"/>
                    </a:moveTo>
                    <a:lnTo>
                      <a:pt x="87" y="1"/>
                    </a:lnTo>
                    <a:lnTo>
                      <a:pt x="105" y="5"/>
                    </a:lnTo>
                    <a:lnTo>
                      <a:pt x="120" y="10"/>
                    </a:lnTo>
                    <a:lnTo>
                      <a:pt x="132" y="18"/>
                    </a:lnTo>
                    <a:lnTo>
                      <a:pt x="139" y="28"/>
                    </a:lnTo>
                    <a:lnTo>
                      <a:pt x="140" y="40"/>
                    </a:lnTo>
                    <a:lnTo>
                      <a:pt x="115" y="232"/>
                    </a:lnTo>
                    <a:lnTo>
                      <a:pt x="111" y="247"/>
                    </a:lnTo>
                    <a:lnTo>
                      <a:pt x="102" y="257"/>
                    </a:lnTo>
                    <a:lnTo>
                      <a:pt x="90" y="263"/>
                    </a:lnTo>
                    <a:lnTo>
                      <a:pt x="77" y="267"/>
                    </a:lnTo>
                    <a:lnTo>
                      <a:pt x="62" y="267"/>
                    </a:lnTo>
                    <a:lnTo>
                      <a:pt x="49" y="263"/>
                    </a:lnTo>
                    <a:lnTo>
                      <a:pt x="37" y="256"/>
                    </a:lnTo>
                    <a:lnTo>
                      <a:pt x="29" y="245"/>
                    </a:lnTo>
                    <a:lnTo>
                      <a:pt x="24" y="232"/>
                    </a:lnTo>
                    <a:lnTo>
                      <a:pt x="0" y="40"/>
                    </a:lnTo>
                    <a:lnTo>
                      <a:pt x="1" y="28"/>
                    </a:lnTo>
                    <a:lnTo>
                      <a:pt x="9" y="18"/>
                    </a:lnTo>
                    <a:lnTo>
                      <a:pt x="19" y="10"/>
                    </a:lnTo>
                    <a:lnTo>
                      <a:pt x="35" y="5"/>
                    </a:lnTo>
                    <a:lnTo>
                      <a:pt x="52" y="1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40" name="Freeform 1394"/>
              <p:cNvSpPr/>
              <p:nvPr/>
            </p:nvSpPr>
            <p:spPr>
              <a:xfrm>
                <a:off x="9107280" y="3592800"/>
                <a:ext cx="193320" cy="369360"/>
              </a:xfrm>
              <a:custGeom>
                <a:avLst/>
                <a:gdLst>
                  <a:gd name="textAreaLeft" fmla="*/ 0 w 193320"/>
                  <a:gd name="textAreaRight" fmla="*/ 193680 w 193320"/>
                  <a:gd name="textAreaTop" fmla="*/ 0 h 369360"/>
                  <a:gd name="textAreaBottom" fmla="*/ 369720 h 369360"/>
                </a:gdLst>
                <a:ahLst/>
                <a:rect l="textAreaLeft" t="textAreaTop" r="textAreaRight" b="textAreaBottom"/>
                <a:pathLst>
                  <a:path w="140" h="267">
                    <a:moveTo>
                      <a:pt x="69" y="0"/>
                    </a:moveTo>
                    <a:lnTo>
                      <a:pt x="88" y="1"/>
                    </a:lnTo>
                    <a:lnTo>
                      <a:pt x="105" y="5"/>
                    </a:lnTo>
                    <a:lnTo>
                      <a:pt x="119" y="10"/>
                    </a:lnTo>
                    <a:lnTo>
                      <a:pt x="131" y="18"/>
                    </a:lnTo>
                    <a:lnTo>
                      <a:pt x="139" y="28"/>
                    </a:lnTo>
                    <a:lnTo>
                      <a:pt x="140" y="40"/>
                    </a:lnTo>
                    <a:lnTo>
                      <a:pt x="116" y="232"/>
                    </a:lnTo>
                    <a:lnTo>
                      <a:pt x="111" y="247"/>
                    </a:lnTo>
                    <a:lnTo>
                      <a:pt x="102" y="257"/>
                    </a:lnTo>
                    <a:lnTo>
                      <a:pt x="91" y="263"/>
                    </a:lnTo>
                    <a:lnTo>
                      <a:pt x="76" y="267"/>
                    </a:lnTo>
                    <a:lnTo>
                      <a:pt x="62" y="267"/>
                    </a:lnTo>
                    <a:lnTo>
                      <a:pt x="49" y="263"/>
                    </a:lnTo>
                    <a:lnTo>
                      <a:pt x="37" y="256"/>
                    </a:lnTo>
                    <a:lnTo>
                      <a:pt x="29" y="245"/>
                    </a:lnTo>
                    <a:lnTo>
                      <a:pt x="24" y="232"/>
                    </a:lnTo>
                    <a:lnTo>
                      <a:pt x="0" y="40"/>
                    </a:lnTo>
                    <a:lnTo>
                      <a:pt x="1" y="28"/>
                    </a:lnTo>
                    <a:lnTo>
                      <a:pt x="8" y="18"/>
                    </a:lnTo>
                    <a:lnTo>
                      <a:pt x="19" y="10"/>
                    </a:lnTo>
                    <a:lnTo>
                      <a:pt x="35" y="5"/>
                    </a:lnTo>
                    <a:lnTo>
                      <a:pt x="51" y="1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41" name="Freeform 1405"/>
              <p:cNvSpPr/>
              <p:nvPr/>
            </p:nvSpPr>
            <p:spPr>
              <a:xfrm>
                <a:off x="7796160" y="3700440"/>
                <a:ext cx="79920" cy="153360"/>
              </a:xfrm>
              <a:custGeom>
                <a:avLst/>
                <a:gdLst>
                  <a:gd name="textAreaLeft" fmla="*/ 0 w 79920"/>
                  <a:gd name="textAreaRight" fmla="*/ 80280 w 79920"/>
                  <a:gd name="textAreaTop" fmla="*/ 0 h 153360"/>
                  <a:gd name="textAreaBottom" fmla="*/ 153720 h 153360"/>
                </a:gdLst>
                <a:ahLst/>
                <a:rect l="textAreaLeft" t="textAreaTop" r="textAreaRight" b="textAreaBottom"/>
                <a:pathLst>
                  <a:path w="58" h="111">
                    <a:moveTo>
                      <a:pt x="28" y="0"/>
                    </a:moveTo>
                    <a:lnTo>
                      <a:pt x="40" y="2"/>
                    </a:lnTo>
                    <a:lnTo>
                      <a:pt x="50" y="8"/>
                    </a:lnTo>
                    <a:lnTo>
                      <a:pt x="56" y="18"/>
                    </a:lnTo>
                    <a:lnTo>
                      <a:pt x="58" y="30"/>
                    </a:lnTo>
                    <a:lnTo>
                      <a:pt x="56" y="39"/>
                    </a:lnTo>
                    <a:lnTo>
                      <a:pt x="52" y="48"/>
                    </a:lnTo>
                    <a:lnTo>
                      <a:pt x="45" y="54"/>
                    </a:lnTo>
                    <a:lnTo>
                      <a:pt x="55" y="111"/>
                    </a:lnTo>
                    <a:lnTo>
                      <a:pt x="2" y="111"/>
                    </a:lnTo>
                    <a:lnTo>
                      <a:pt x="13" y="54"/>
                    </a:lnTo>
                    <a:lnTo>
                      <a:pt x="6" y="48"/>
                    </a:lnTo>
                    <a:lnTo>
                      <a:pt x="1" y="39"/>
                    </a:lnTo>
                    <a:lnTo>
                      <a:pt x="0" y="30"/>
                    </a:lnTo>
                    <a:lnTo>
                      <a:pt x="1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431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42" name="Freeform 1406"/>
              <p:cNvSpPr/>
              <p:nvPr/>
            </p:nvSpPr>
            <p:spPr>
              <a:xfrm>
                <a:off x="9163800" y="3700440"/>
                <a:ext cx="79920" cy="153360"/>
              </a:xfrm>
              <a:custGeom>
                <a:avLst/>
                <a:gdLst>
                  <a:gd name="textAreaLeft" fmla="*/ 0 w 79920"/>
                  <a:gd name="textAreaRight" fmla="*/ 80280 w 79920"/>
                  <a:gd name="textAreaTop" fmla="*/ 0 h 153360"/>
                  <a:gd name="textAreaBottom" fmla="*/ 153720 h 153360"/>
                </a:gdLst>
                <a:ahLst/>
                <a:rect l="textAreaLeft" t="textAreaTop" r="textAreaRight" b="textAreaBottom"/>
                <a:pathLst>
                  <a:path w="58" h="111">
                    <a:moveTo>
                      <a:pt x="28" y="0"/>
                    </a:moveTo>
                    <a:lnTo>
                      <a:pt x="40" y="2"/>
                    </a:lnTo>
                    <a:lnTo>
                      <a:pt x="50" y="8"/>
                    </a:lnTo>
                    <a:lnTo>
                      <a:pt x="56" y="18"/>
                    </a:lnTo>
                    <a:lnTo>
                      <a:pt x="58" y="30"/>
                    </a:lnTo>
                    <a:lnTo>
                      <a:pt x="57" y="39"/>
                    </a:lnTo>
                    <a:lnTo>
                      <a:pt x="52" y="48"/>
                    </a:lnTo>
                    <a:lnTo>
                      <a:pt x="45" y="54"/>
                    </a:lnTo>
                    <a:lnTo>
                      <a:pt x="55" y="111"/>
                    </a:lnTo>
                    <a:lnTo>
                      <a:pt x="3" y="111"/>
                    </a:lnTo>
                    <a:lnTo>
                      <a:pt x="13" y="54"/>
                    </a:lnTo>
                    <a:lnTo>
                      <a:pt x="6" y="48"/>
                    </a:lnTo>
                    <a:lnTo>
                      <a:pt x="1" y="39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431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</p:grpSp>
      <p:sp>
        <p:nvSpPr>
          <p:cNvPr id="343" name="PlaceHolder 1"/>
          <p:cNvSpPr>
            <a:spLocks noGrp="1"/>
          </p:cNvSpPr>
          <p:nvPr>
            <p:ph/>
          </p:nvPr>
        </p:nvSpPr>
        <p:spPr>
          <a:xfrm>
            <a:off x="707760" y="408600"/>
            <a:ext cx="7371720" cy="761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457200" indent="-45720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40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1" lang="ru-RU" sz="4000" spc="-1" strike="noStrike">
                <a:solidFill>
                  <a:srgbClr val="000000"/>
                </a:solidFill>
                <a:latin typeface="Times New Roman"/>
              </a:rPr>
              <a:t>Экзамен (лат.)- испытание </a:t>
            </a:r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799"/>
              </a:spcBef>
              <a:buNone/>
            </a:pPr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4" name="PlaceHolder 2"/>
          <p:cNvSpPr>
            <a:spLocks noGrp="1"/>
          </p:cNvSpPr>
          <p:nvPr>
            <p:ph/>
          </p:nvPr>
        </p:nvSpPr>
        <p:spPr>
          <a:xfrm>
            <a:off x="684360" y="2057400"/>
            <a:ext cx="4856040" cy="38095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9000"/>
          </a:bodyPr>
          <a:p>
            <a:pPr marL="439560" indent="-439560">
              <a:lnSpc>
                <a:spcPct val="12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600" spc="-1" strike="noStrike">
                <a:solidFill>
                  <a:srgbClr val="000000"/>
                </a:solidFill>
                <a:latin typeface="Calibri"/>
              </a:rPr>
              <a:t>Экзамен – это не просто проверка знаний, а их демонстрация в условиях стресса и не предсказуемости результата</a:t>
            </a: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20000"/>
              </a:lnSpc>
              <a:spcBef>
                <a:spcPts val="720"/>
              </a:spcBef>
              <a:buNone/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345" name="Group 3"/>
          <p:cNvGrpSpPr/>
          <p:nvPr/>
        </p:nvGrpSpPr>
        <p:grpSpPr>
          <a:xfrm>
            <a:off x="8887680" y="1236960"/>
            <a:ext cx="3250080" cy="2280240"/>
            <a:chOff x="8887680" y="1236960"/>
            <a:chExt cx="3250080" cy="2280240"/>
          </a:xfrm>
        </p:grpSpPr>
        <p:sp>
          <p:nvSpPr>
            <p:cNvPr id="346" name="Freeform 7"/>
            <p:cNvSpPr/>
            <p:nvPr/>
          </p:nvSpPr>
          <p:spPr>
            <a:xfrm>
              <a:off x="10433880" y="1840680"/>
              <a:ext cx="1312560" cy="1676520"/>
            </a:xfrm>
            <a:custGeom>
              <a:avLst/>
              <a:gdLst>
                <a:gd name="textAreaLeft" fmla="*/ 0 w 1312560"/>
                <a:gd name="textAreaRight" fmla="*/ 1312920 w 1312560"/>
                <a:gd name="textAreaTop" fmla="*/ 0 h 1676520"/>
                <a:gd name="textAreaBottom" fmla="*/ 1676880 h 1676520"/>
              </a:gdLst>
              <a:ahLst/>
              <a:rect l="textAreaLeft" t="textAreaTop" r="textAreaRight" b="textAreaBottom"/>
              <a:pathLst>
                <a:path w="1362" h="1678">
                  <a:moveTo>
                    <a:pt x="1288" y="1591"/>
                  </a:moveTo>
                  <a:lnTo>
                    <a:pt x="1265" y="1602"/>
                  </a:lnTo>
                  <a:lnTo>
                    <a:pt x="1265" y="1601"/>
                  </a:lnTo>
                  <a:lnTo>
                    <a:pt x="1288" y="1591"/>
                  </a:lnTo>
                  <a:close/>
                  <a:moveTo>
                    <a:pt x="1306" y="1583"/>
                  </a:moveTo>
                  <a:lnTo>
                    <a:pt x="1299" y="1586"/>
                  </a:lnTo>
                  <a:lnTo>
                    <a:pt x="1288" y="1591"/>
                  </a:lnTo>
                  <a:lnTo>
                    <a:pt x="1306" y="1583"/>
                  </a:lnTo>
                  <a:close/>
                  <a:moveTo>
                    <a:pt x="1362" y="1552"/>
                  </a:moveTo>
                  <a:lnTo>
                    <a:pt x="1315" y="1578"/>
                  </a:lnTo>
                  <a:lnTo>
                    <a:pt x="1306" y="1583"/>
                  </a:lnTo>
                  <a:lnTo>
                    <a:pt x="1362" y="1552"/>
                  </a:lnTo>
                  <a:close/>
                  <a:moveTo>
                    <a:pt x="374" y="47"/>
                  </a:moveTo>
                  <a:lnTo>
                    <a:pt x="902" y="778"/>
                  </a:lnTo>
                  <a:lnTo>
                    <a:pt x="1265" y="1601"/>
                  </a:lnTo>
                  <a:lnTo>
                    <a:pt x="1233" y="1615"/>
                  </a:lnTo>
                  <a:lnTo>
                    <a:pt x="1165" y="1639"/>
                  </a:lnTo>
                  <a:lnTo>
                    <a:pt x="1095" y="1658"/>
                  </a:lnTo>
                  <a:lnTo>
                    <a:pt x="1024" y="1670"/>
                  </a:lnTo>
                  <a:lnTo>
                    <a:pt x="951" y="1677"/>
                  </a:lnTo>
                  <a:lnTo>
                    <a:pt x="878" y="1678"/>
                  </a:lnTo>
                  <a:lnTo>
                    <a:pt x="804" y="1674"/>
                  </a:lnTo>
                  <a:lnTo>
                    <a:pt x="730" y="1662"/>
                  </a:lnTo>
                  <a:lnTo>
                    <a:pt x="656" y="1645"/>
                  </a:lnTo>
                  <a:lnTo>
                    <a:pt x="583" y="1620"/>
                  </a:lnTo>
                  <a:lnTo>
                    <a:pt x="518" y="1592"/>
                  </a:lnTo>
                  <a:lnTo>
                    <a:pt x="456" y="1561"/>
                  </a:lnTo>
                  <a:lnTo>
                    <a:pt x="398" y="1525"/>
                  </a:lnTo>
                  <a:lnTo>
                    <a:pt x="344" y="1485"/>
                  </a:lnTo>
                  <a:lnTo>
                    <a:pt x="292" y="1442"/>
                  </a:lnTo>
                  <a:lnTo>
                    <a:pt x="244" y="1395"/>
                  </a:lnTo>
                  <a:lnTo>
                    <a:pt x="201" y="1344"/>
                  </a:lnTo>
                  <a:lnTo>
                    <a:pt x="162" y="1291"/>
                  </a:lnTo>
                  <a:lnTo>
                    <a:pt x="126" y="1235"/>
                  </a:lnTo>
                  <a:lnTo>
                    <a:pt x="95" y="1177"/>
                  </a:lnTo>
                  <a:lnTo>
                    <a:pt x="68" y="1118"/>
                  </a:lnTo>
                  <a:lnTo>
                    <a:pt x="44" y="1056"/>
                  </a:lnTo>
                  <a:lnTo>
                    <a:pt x="26" y="992"/>
                  </a:lnTo>
                  <a:lnTo>
                    <a:pt x="13" y="927"/>
                  </a:lnTo>
                  <a:lnTo>
                    <a:pt x="5" y="862"/>
                  </a:lnTo>
                  <a:lnTo>
                    <a:pt x="0" y="795"/>
                  </a:lnTo>
                  <a:lnTo>
                    <a:pt x="2" y="727"/>
                  </a:lnTo>
                  <a:lnTo>
                    <a:pt x="8" y="660"/>
                  </a:lnTo>
                  <a:lnTo>
                    <a:pt x="20" y="593"/>
                  </a:lnTo>
                  <a:lnTo>
                    <a:pt x="37" y="525"/>
                  </a:lnTo>
                  <a:lnTo>
                    <a:pt x="59" y="459"/>
                  </a:lnTo>
                  <a:lnTo>
                    <a:pt x="86" y="394"/>
                  </a:lnTo>
                  <a:lnTo>
                    <a:pt x="118" y="332"/>
                  </a:lnTo>
                  <a:lnTo>
                    <a:pt x="154" y="273"/>
                  </a:lnTo>
                  <a:lnTo>
                    <a:pt x="195" y="217"/>
                  </a:lnTo>
                  <a:lnTo>
                    <a:pt x="239" y="166"/>
                  </a:lnTo>
                  <a:lnTo>
                    <a:pt x="286" y="119"/>
                  </a:lnTo>
                  <a:lnTo>
                    <a:pt x="336" y="75"/>
                  </a:lnTo>
                  <a:lnTo>
                    <a:pt x="374" y="47"/>
                  </a:lnTo>
                  <a:close/>
                  <a:moveTo>
                    <a:pt x="384" y="40"/>
                  </a:moveTo>
                  <a:lnTo>
                    <a:pt x="374" y="47"/>
                  </a:lnTo>
                  <a:lnTo>
                    <a:pt x="374" y="47"/>
                  </a:lnTo>
                  <a:lnTo>
                    <a:pt x="384" y="40"/>
                  </a:lnTo>
                  <a:close/>
                  <a:moveTo>
                    <a:pt x="396" y="31"/>
                  </a:moveTo>
                  <a:lnTo>
                    <a:pt x="384" y="40"/>
                  </a:lnTo>
                  <a:lnTo>
                    <a:pt x="390" y="35"/>
                  </a:lnTo>
                  <a:lnTo>
                    <a:pt x="396" y="31"/>
                  </a:lnTo>
                  <a:close/>
                  <a:moveTo>
                    <a:pt x="446" y="0"/>
                  </a:moveTo>
                  <a:lnTo>
                    <a:pt x="396" y="31"/>
                  </a:lnTo>
                  <a:lnTo>
                    <a:pt x="409" y="23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chemeClr val="tx1">
                <a:alpha val="14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24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47" name="Freeform 8"/>
            <p:cNvSpPr/>
            <p:nvPr/>
          </p:nvSpPr>
          <p:spPr>
            <a:xfrm>
              <a:off x="11303280" y="2618280"/>
              <a:ext cx="813240" cy="317520"/>
            </a:xfrm>
            <a:custGeom>
              <a:avLst/>
              <a:gdLst>
                <a:gd name="textAreaLeft" fmla="*/ 0 w 813240"/>
                <a:gd name="textAreaRight" fmla="*/ 813600 w 813240"/>
                <a:gd name="textAreaTop" fmla="*/ 0 h 317520"/>
                <a:gd name="textAreaBottom" fmla="*/ 317880 h 317520"/>
              </a:gdLst>
              <a:ahLst/>
              <a:rect l="textAreaLeft" t="textAreaTop" r="textAreaRight" b="textAreaBottom"/>
              <a:pathLst>
                <a:path w="844" h="318">
                  <a:moveTo>
                    <a:pt x="0" y="0"/>
                  </a:moveTo>
                  <a:lnTo>
                    <a:pt x="842" y="318"/>
                  </a:lnTo>
                  <a:lnTo>
                    <a:pt x="844" y="314"/>
                  </a:lnTo>
                  <a:lnTo>
                    <a:pt x="842" y="3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32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24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48" name="Freeform 9"/>
            <p:cNvSpPr/>
            <p:nvPr/>
          </p:nvSpPr>
          <p:spPr>
            <a:xfrm>
              <a:off x="10794240" y="1721520"/>
              <a:ext cx="508680" cy="896040"/>
            </a:xfrm>
            <a:custGeom>
              <a:avLst/>
              <a:gdLst>
                <a:gd name="textAreaLeft" fmla="*/ 0 w 508680"/>
                <a:gd name="textAreaRight" fmla="*/ 509040 w 508680"/>
                <a:gd name="textAreaTop" fmla="*/ 0 h 896040"/>
                <a:gd name="textAreaBottom" fmla="*/ 896400 h 896040"/>
              </a:gdLst>
              <a:ahLst/>
              <a:rect l="textAreaLeft" t="textAreaTop" r="textAreaRight" b="textAreaBottom"/>
              <a:pathLst>
                <a:path w="528" h="897">
                  <a:moveTo>
                    <a:pt x="427" y="0"/>
                  </a:moveTo>
                  <a:lnTo>
                    <a:pt x="528" y="897"/>
                  </a:lnTo>
                  <a:lnTo>
                    <a:pt x="0" y="166"/>
                  </a:lnTo>
                  <a:lnTo>
                    <a:pt x="35" y="142"/>
                  </a:lnTo>
                  <a:lnTo>
                    <a:pt x="72" y="119"/>
                  </a:lnTo>
                  <a:lnTo>
                    <a:pt x="72" y="118"/>
                  </a:lnTo>
                  <a:lnTo>
                    <a:pt x="110" y="98"/>
                  </a:lnTo>
                  <a:lnTo>
                    <a:pt x="148" y="78"/>
                  </a:lnTo>
                  <a:lnTo>
                    <a:pt x="150" y="77"/>
                  </a:lnTo>
                  <a:lnTo>
                    <a:pt x="202" y="56"/>
                  </a:lnTo>
                  <a:lnTo>
                    <a:pt x="204" y="55"/>
                  </a:lnTo>
                  <a:lnTo>
                    <a:pt x="227" y="46"/>
                  </a:lnTo>
                  <a:lnTo>
                    <a:pt x="232" y="45"/>
                  </a:lnTo>
                  <a:lnTo>
                    <a:pt x="283" y="28"/>
                  </a:lnTo>
                  <a:lnTo>
                    <a:pt x="288" y="27"/>
                  </a:lnTo>
                  <a:lnTo>
                    <a:pt x="310" y="22"/>
                  </a:lnTo>
                  <a:lnTo>
                    <a:pt x="315" y="21"/>
                  </a:lnTo>
                  <a:lnTo>
                    <a:pt x="367" y="9"/>
                  </a:lnTo>
                  <a:lnTo>
                    <a:pt x="373" y="8"/>
                  </a:lnTo>
                  <a:lnTo>
                    <a:pt x="395" y="5"/>
                  </a:lnTo>
                  <a:lnTo>
                    <a:pt x="400" y="4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tx1">
                <a:alpha val="3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24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49" name="Rectangle 11"/>
            <p:cNvSpPr/>
            <p:nvPr/>
          </p:nvSpPr>
          <p:spPr>
            <a:xfrm>
              <a:off x="12131280" y="2348280"/>
              <a:ext cx="720" cy="720"/>
            </a:xfrm>
            <a:prstGeom prst="rect">
              <a:avLst/>
            </a:prstGeom>
            <a:solidFill>
              <a:schemeClr val="tx1">
                <a:alpha val="32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60" bIns="36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24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50" name="Freeform 13"/>
            <p:cNvSpPr/>
            <p:nvPr/>
          </p:nvSpPr>
          <p:spPr>
            <a:xfrm>
              <a:off x="12131280" y="2348280"/>
              <a:ext cx="6480" cy="18720"/>
            </a:xfrm>
            <a:custGeom>
              <a:avLst/>
              <a:gdLst>
                <a:gd name="textAreaLeft" fmla="*/ 0 w 6480"/>
                <a:gd name="textAreaRight" fmla="*/ 6840 w 6480"/>
                <a:gd name="textAreaTop" fmla="*/ 0 h 18720"/>
                <a:gd name="textAreaBottom" fmla="*/ 19080 h 18720"/>
              </a:gdLst>
              <a:ahLst/>
              <a:rect l="textAreaLeft" t="textAreaTop" r="textAreaRight" b="textAreaBottom"/>
              <a:pathLst>
                <a:path w="7" h="19">
                  <a:moveTo>
                    <a:pt x="0" y="0"/>
                  </a:moveTo>
                  <a:lnTo>
                    <a:pt x="0" y="0"/>
                  </a:lnTo>
                  <a:lnTo>
                    <a:pt x="7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32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360" bIns="936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24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51" name="Freeform 15"/>
            <p:cNvSpPr/>
            <p:nvPr/>
          </p:nvSpPr>
          <p:spPr>
            <a:xfrm>
              <a:off x="11303280" y="2618280"/>
              <a:ext cx="811080" cy="823320"/>
            </a:xfrm>
            <a:custGeom>
              <a:avLst/>
              <a:gdLst>
                <a:gd name="textAreaLeft" fmla="*/ 0 w 811080"/>
                <a:gd name="textAreaRight" fmla="*/ 811440 w 811080"/>
                <a:gd name="textAreaTop" fmla="*/ 0 h 823320"/>
                <a:gd name="textAreaBottom" fmla="*/ 823680 h 823320"/>
              </a:gdLst>
              <a:ahLst/>
              <a:rect l="textAreaLeft" t="textAreaTop" r="textAreaRight" b="textAreaBottom"/>
              <a:pathLst>
                <a:path w="842" h="824">
                  <a:moveTo>
                    <a:pt x="0" y="0"/>
                  </a:moveTo>
                  <a:lnTo>
                    <a:pt x="842" y="318"/>
                  </a:lnTo>
                  <a:lnTo>
                    <a:pt x="834" y="340"/>
                  </a:lnTo>
                  <a:lnTo>
                    <a:pt x="830" y="348"/>
                  </a:lnTo>
                  <a:lnTo>
                    <a:pt x="825" y="361"/>
                  </a:lnTo>
                  <a:lnTo>
                    <a:pt x="821" y="371"/>
                  </a:lnTo>
                  <a:lnTo>
                    <a:pt x="815" y="382"/>
                  </a:lnTo>
                  <a:lnTo>
                    <a:pt x="810" y="392"/>
                  </a:lnTo>
                  <a:lnTo>
                    <a:pt x="806" y="403"/>
                  </a:lnTo>
                  <a:lnTo>
                    <a:pt x="800" y="412"/>
                  </a:lnTo>
                  <a:lnTo>
                    <a:pt x="795" y="423"/>
                  </a:lnTo>
                  <a:lnTo>
                    <a:pt x="790" y="433"/>
                  </a:lnTo>
                  <a:lnTo>
                    <a:pt x="783" y="443"/>
                  </a:lnTo>
                  <a:lnTo>
                    <a:pt x="779" y="452"/>
                  </a:lnTo>
                  <a:lnTo>
                    <a:pt x="773" y="463"/>
                  </a:lnTo>
                  <a:lnTo>
                    <a:pt x="767" y="471"/>
                  </a:lnTo>
                  <a:lnTo>
                    <a:pt x="761" y="482"/>
                  </a:lnTo>
                  <a:lnTo>
                    <a:pt x="756" y="489"/>
                  </a:lnTo>
                  <a:lnTo>
                    <a:pt x="748" y="501"/>
                  </a:lnTo>
                  <a:lnTo>
                    <a:pt x="744" y="509"/>
                  </a:lnTo>
                  <a:lnTo>
                    <a:pt x="735" y="519"/>
                  </a:lnTo>
                  <a:lnTo>
                    <a:pt x="731" y="526"/>
                  </a:lnTo>
                  <a:lnTo>
                    <a:pt x="722" y="537"/>
                  </a:lnTo>
                  <a:lnTo>
                    <a:pt x="718" y="544"/>
                  </a:lnTo>
                  <a:lnTo>
                    <a:pt x="708" y="556"/>
                  </a:lnTo>
                  <a:lnTo>
                    <a:pt x="704" y="561"/>
                  </a:lnTo>
                  <a:lnTo>
                    <a:pt x="695" y="573"/>
                  </a:lnTo>
                  <a:lnTo>
                    <a:pt x="690" y="578"/>
                  </a:lnTo>
                  <a:lnTo>
                    <a:pt x="681" y="590"/>
                  </a:lnTo>
                  <a:lnTo>
                    <a:pt x="676" y="594"/>
                  </a:lnTo>
                  <a:lnTo>
                    <a:pt x="666" y="607"/>
                  </a:lnTo>
                  <a:lnTo>
                    <a:pt x="661" y="610"/>
                  </a:lnTo>
                  <a:lnTo>
                    <a:pt x="650" y="623"/>
                  </a:lnTo>
                  <a:lnTo>
                    <a:pt x="646" y="626"/>
                  </a:lnTo>
                  <a:lnTo>
                    <a:pt x="635" y="639"/>
                  </a:lnTo>
                  <a:lnTo>
                    <a:pt x="632" y="642"/>
                  </a:lnTo>
                  <a:lnTo>
                    <a:pt x="619" y="654"/>
                  </a:lnTo>
                  <a:lnTo>
                    <a:pt x="617" y="657"/>
                  </a:lnTo>
                  <a:lnTo>
                    <a:pt x="603" y="669"/>
                  </a:lnTo>
                  <a:lnTo>
                    <a:pt x="601" y="671"/>
                  </a:lnTo>
                  <a:lnTo>
                    <a:pt x="586" y="684"/>
                  </a:lnTo>
                  <a:lnTo>
                    <a:pt x="583" y="686"/>
                  </a:lnTo>
                  <a:lnTo>
                    <a:pt x="568" y="698"/>
                  </a:lnTo>
                  <a:lnTo>
                    <a:pt x="567" y="699"/>
                  </a:lnTo>
                  <a:lnTo>
                    <a:pt x="551" y="712"/>
                  </a:lnTo>
                  <a:lnTo>
                    <a:pt x="550" y="713"/>
                  </a:lnTo>
                  <a:lnTo>
                    <a:pt x="534" y="725"/>
                  </a:lnTo>
                  <a:lnTo>
                    <a:pt x="533" y="726"/>
                  </a:lnTo>
                  <a:lnTo>
                    <a:pt x="516" y="737"/>
                  </a:lnTo>
                  <a:lnTo>
                    <a:pt x="515" y="738"/>
                  </a:lnTo>
                  <a:lnTo>
                    <a:pt x="498" y="750"/>
                  </a:lnTo>
                  <a:lnTo>
                    <a:pt x="497" y="750"/>
                  </a:lnTo>
                  <a:lnTo>
                    <a:pt x="480" y="762"/>
                  </a:lnTo>
                  <a:lnTo>
                    <a:pt x="479" y="762"/>
                  </a:lnTo>
                  <a:lnTo>
                    <a:pt x="460" y="774"/>
                  </a:lnTo>
                  <a:lnTo>
                    <a:pt x="460" y="774"/>
                  </a:lnTo>
                  <a:lnTo>
                    <a:pt x="413" y="800"/>
                  </a:lnTo>
                  <a:lnTo>
                    <a:pt x="363" y="8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32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24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grpSp>
          <p:nvGrpSpPr>
            <p:cNvPr id="352" name="Group 8"/>
            <p:cNvGrpSpPr/>
            <p:nvPr/>
          </p:nvGrpSpPr>
          <p:grpSpPr>
            <a:xfrm>
              <a:off x="8887680" y="1405800"/>
              <a:ext cx="1535040" cy="913320"/>
              <a:chOff x="8887680" y="1405800"/>
              <a:chExt cx="1535040" cy="913320"/>
            </a:xfrm>
          </p:grpSpPr>
          <p:sp>
            <p:nvSpPr>
              <p:cNvPr id="353" name="Rectangle 18"/>
              <p:cNvSpPr/>
              <p:nvPr/>
            </p:nvSpPr>
            <p:spPr>
              <a:xfrm>
                <a:off x="8887680" y="1405800"/>
                <a:ext cx="343800" cy="912960"/>
              </a:xfrm>
              <a:prstGeom prst="rect">
                <a:avLst/>
              </a:prstGeom>
              <a:solidFill>
                <a:schemeClr val="tx1">
                  <a:alpha val="17000"/>
                </a:scheme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54" name="Rectangle 19"/>
              <p:cNvSpPr/>
              <p:nvPr/>
            </p:nvSpPr>
            <p:spPr>
              <a:xfrm>
                <a:off x="9284760" y="1715760"/>
                <a:ext cx="342720" cy="603360"/>
              </a:xfrm>
              <a:prstGeom prst="rect">
                <a:avLst/>
              </a:prstGeom>
              <a:solidFill>
                <a:schemeClr val="tx1">
                  <a:alpha val="17000"/>
                </a:scheme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55" name="Rectangle 20"/>
              <p:cNvSpPr/>
              <p:nvPr/>
            </p:nvSpPr>
            <p:spPr>
              <a:xfrm>
                <a:off x="9681840" y="1432800"/>
                <a:ext cx="343800" cy="885960"/>
              </a:xfrm>
              <a:prstGeom prst="rect">
                <a:avLst/>
              </a:prstGeom>
              <a:solidFill>
                <a:schemeClr val="tx1">
                  <a:alpha val="17000"/>
                </a:scheme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56" name="Rectangle 21"/>
              <p:cNvSpPr/>
              <p:nvPr/>
            </p:nvSpPr>
            <p:spPr>
              <a:xfrm>
                <a:off x="10080000" y="1684800"/>
                <a:ext cx="342720" cy="634320"/>
              </a:xfrm>
              <a:prstGeom prst="rect">
                <a:avLst/>
              </a:prstGeom>
              <a:solidFill>
                <a:schemeClr val="tx1">
                  <a:alpha val="17000"/>
                </a:scheme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grpSp>
          <p:nvGrpSpPr>
            <p:cNvPr id="357" name="Group 7"/>
            <p:cNvGrpSpPr/>
            <p:nvPr/>
          </p:nvGrpSpPr>
          <p:grpSpPr>
            <a:xfrm>
              <a:off x="9693720" y="1236960"/>
              <a:ext cx="1285560" cy="1994760"/>
              <a:chOff x="9693720" y="1236960"/>
              <a:chExt cx="1285560" cy="1994760"/>
            </a:xfrm>
          </p:grpSpPr>
          <p:sp>
            <p:nvSpPr>
              <p:cNvPr id="358" name="Rectangle 22"/>
              <p:cNvSpPr/>
              <p:nvPr/>
            </p:nvSpPr>
            <p:spPr>
              <a:xfrm>
                <a:off x="9693720" y="1236960"/>
                <a:ext cx="1285560" cy="1220760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grpSp>
            <p:nvGrpSpPr>
              <p:cNvPr id="359" name="Group 5"/>
              <p:cNvGrpSpPr/>
              <p:nvPr/>
            </p:nvGrpSpPr>
            <p:grpSpPr>
              <a:xfrm>
                <a:off x="9811080" y="1368720"/>
                <a:ext cx="1049400" cy="260640"/>
                <a:chOff x="9811080" y="1368720"/>
                <a:chExt cx="1049400" cy="260640"/>
              </a:xfrm>
            </p:grpSpPr>
            <p:sp>
              <p:nvSpPr>
                <p:cNvPr id="360" name="Rectangle 23"/>
                <p:cNvSpPr/>
                <p:nvPr/>
              </p:nvSpPr>
              <p:spPr>
                <a:xfrm>
                  <a:off x="10024200" y="1368720"/>
                  <a:ext cx="624240" cy="29520"/>
                </a:xfrm>
                <a:prstGeom prst="rect">
                  <a:avLst/>
                </a:prstGeom>
                <a:solidFill>
                  <a:schemeClr val="accent1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tIns="14760" bIns="14760" anchor="t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</a:tabLst>
                  </a:pPr>
                  <a:endParaRPr b="0" lang="en-US" sz="2400" spc="-1" strike="noStrike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361" name="Rectangle 24"/>
                <p:cNvSpPr/>
                <p:nvPr/>
              </p:nvSpPr>
              <p:spPr>
                <a:xfrm>
                  <a:off x="9811080" y="1441800"/>
                  <a:ext cx="1049400" cy="29520"/>
                </a:xfrm>
                <a:prstGeom prst="rect">
                  <a:avLst/>
                </a:prstGeom>
                <a:solidFill>
                  <a:schemeClr val="accent1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tIns="14760" bIns="14760" anchor="t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</a:tabLst>
                  </a:pPr>
                  <a:endParaRPr b="0" lang="en-US" sz="2400" spc="-1" strike="noStrike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362" name="Rectangle 25"/>
                <p:cNvSpPr/>
                <p:nvPr/>
              </p:nvSpPr>
              <p:spPr>
                <a:xfrm>
                  <a:off x="9811080" y="1494720"/>
                  <a:ext cx="1049400" cy="29520"/>
                </a:xfrm>
                <a:prstGeom prst="rect">
                  <a:avLst/>
                </a:prstGeom>
                <a:solidFill>
                  <a:schemeClr val="accent1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tIns="14760" bIns="14760" anchor="t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</a:tabLst>
                  </a:pPr>
                  <a:endParaRPr b="0" lang="en-US" sz="2400" spc="-1" strike="noStrike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363" name="Rectangle 26"/>
                <p:cNvSpPr/>
                <p:nvPr/>
              </p:nvSpPr>
              <p:spPr>
                <a:xfrm>
                  <a:off x="9811080" y="1546920"/>
                  <a:ext cx="1049400" cy="29520"/>
                </a:xfrm>
                <a:prstGeom prst="rect">
                  <a:avLst/>
                </a:prstGeom>
                <a:solidFill>
                  <a:schemeClr val="accent1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tIns="14760" bIns="14760" anchor="t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</a:tabLst>
                  </a:pPr>
                  <a:endParaRPr b="0" lang="en-US" sz="2400" spc="-1" strike="noStrike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364" name="Rectangle 27"/>
                <p:cNvSpPr/>
                <p:nvPr/>
              </p:nvSpPr>
              <p:spPr>
                <a:xfrm>
                  <a:off x="9811080" y="1599840"/>
                  <a:ext cx="492120" cy="29520"/>
                </a:xfrm>
                <a:prstGeom prst="rect">
                  <a:avLst/>
                </a:prstGeom>
                <a:solidFill>
                  <a:schemeClr val="accent1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tIns="14760" bIns="14760" anchor="t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</a:tabLst>
                  </a:pPr>
                  <a:endParaRPr b="0" lang="en-US" sz="2400" spc="-1" strike="noStrike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365" name="Freeform 28"/>
              <p:cNvSpPr/>
              <p:nvPr/>
            </p:nvSpPr>
            <p:spPr>
              <a:xfrm>
                <a:off x="10046880" y="1669680"/>
                <a:ext cx="932040" cy="1169640"/>
              </a:xfrm>
              <a:custGeom>
                <a:avLst/>
                <a:gdLst>
                  <a:gd name="textAreaLeft" fmla="*/ 0 w 932040"/>
                  <a:gd name="textAreaRight" fmla="*/ 932400 w 932040"/>
                  <a:gd name="textAreaTop" fmla="*/ 0 h 1169640"/>
                  <a:gd name="textAreaBottom" fmla="*/ 1170000 h 1169640"/>
                </a:gdLst>
                <a:ahLst/>
                <a:rect l="textAreaLeft" t="textAreaTop" r="textAreaRight" b="textAreaBottom"/>
                <a:pathLst>
                  <a:path w="1334" h="1633">
                    <a:moveTo>
                      <a:pt x="113" y="0"/>
                    </a:moveTo>
                    <a:lnTo>
                      <a:pt x="1219" y="0"/>
                    </a:lnTo>
                    <a:lnTo>
                      <a:pt x="1245" y="3"/>
                    </a:lnTo>
                    <a:lnTo>
                      <a:pt x="1270" y="12"/>
                    </a:lnTo>
                    <a:lnTo>
                      <a:pt x="1291" y="25"/>
                    </a:lnTo>
                    <a:lnTo>
                      <a:pt x="1308" y="43"/>
                    </a:lnTo>
                    <a:lnTo>
                      <a:pt x="1322" y="64"/>
                    </a:lnTo>
                    <a:lnTo>
                      <a:pt x="1331" y="88"/>
                    </a:lnTo>
                    <a:lnTo>
                      <a:pt x="1334" y="114"/>
                    </a:lnTo>
                    <a:lnTo>
                      <a:pt x="1334" y="1519"/>
                    </a:lnTo>
                    <a:lnTo>
                      <a:pt x="1331" y="1544"/>
                    </a:lnTo>
                    <a:lnTo>
                      <a:pt x="1322" y="1569"/>
                    </a:lnTo>
                    <a:lnTo>
                      <a:pt x="1308" y="1590"/>
                    </a:lnTo>
                    <a:lnTo>
                      <a:pt x="1291" y="1607"/>
                    </a:lnTo>
                    <a:lnTo>
                      <a:pt x="1270" y="1621"/>
                    </a:lnTo>
                    <a:lnTo>
                      <a:pt x="1245" y="1630"/>
                    </a:lnTo>
                    <a:lnTo>
                      <a:pt x="1219" y="1633"/>
                    </a:lnTo>
                    <a:lnTo>
                      <a:pt x="113" y="1633"/>
                    </a:lnTo>
                    <a:lnTo>
                      <a:pt x="87" y="1630"/>
                    </a:lnTo>
                    <a:lnTo>
                      <a:pt x="64" y="1621"/>
                    </a:lnTo>
                    <a:lnTo>
                      <a:pt x="42" y="1607"/>
                    </a:lnTo>
                    <a:lnTo>
                      <a:pt x="24" y="1590"/>
                    </a:lnTo>
                    <a:lnTo>
                      <a:pt x="11" y="1569"/>
                    </a:lnTo>
                    <a:lnTo>
                      <a:pt x="3" y="1544"/>
                    </a:lnTo>
                    <a:lnTo>
                      <a:pt x="0" y="1519"/>
                    </a:lnTo>
                    <a:lnTo>
                      <a:pt x="0" y="114"/>
                    </a:lnTo>
                    <a:lnTo>
                      <a:pt x="3" y="88"/>
                    </a:lnTo>
                    <a:lnTo>
                      <a:pt x="11" y="64"/>
                    </a:lnTo>
                    <a:lnTo>
                      <a:pt x="24" y="43"/>
                    </a:lnTo>
                    <a:lnTo>
                      <a:pt x="42" y="25"/>
                    </a:lnTo>
                    <a:lnTo>
                      <a:pt x="64" y="12"/>
                    </a:lnTo>
                    <a:lnTo>
                      <a:pt x="87" y="3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66" name="Freeform 29"/>
              <p:cNvSpPr/>
              <p:nvPr/>
            </p:nvSpPr>
            <p:spPr>
              <a:xfrm>
                <a:off x="9769680" y="1759680"/>
                <a:ext cx="1132200" cy="275400"/>
              </a:xfrm>
              <a:custGeom>
                <a:avLst/>
                <a:gdLst>
                  <a:gd name="textAreaLeft" fmla="*/ 0 w 1132200"/>
                  <a:gd name="textAreaRight" fmla="*/ 1132560 w 1132200"/>
                  <a:gd name="textAreaTop" fmla="*/ 0 h 275400"/>
                  <a:gd name="textAreaBottom" fmla="*/ 275760 h 275400"/>
                </a:gdLst>
                <a:ahLst/>
                <a:rect l="textAreaLeft" t="textAreaTop" r="textAreaRight" b="textAreaBottom"/>
                <a:pathLst>
                  <a:path w="1175" h="276">
                    <a:moveTo>
                      <a:pt x="57" y="0"/>
                    </a:moveTo>
                    <a:lnTo>
                      <a:pt x="1118" y="0"/>
                    </a:lnTo>
                    <a:lnTo>
                      <a:pt x="1135" y="2"/>
                    </a:lnTo>
                    <a:lnTo>
                      <a:pt x="1151" y="11"/>
                    </a:lnTo>
                    <a:lnTo>
                      <a:pt x="1164" y="24"/>
                    </a:lnTo>
                    <a:lnTo>
                      <a:pt x="1173" y="40"/>
                    </a:lnTo>
                    <a:lnTo>
                      <a:pt x="1175" y="57"/>
                    </a:lnTo>
                    <a:lnTo>
                      <a:pt x="1175" y="219"/>
                    </a:lnTo>
                    <a:lnTo>
                      <a:pt x="1173" y="236"/>
                    </a:lnTo>
                    <a:lnTo>
                      <a:pt x="1164" y="252"/>
                    </a:lnTo>
                    <a:lnTo>
                      <a:pt x="1151" y="265"/>
                    </a:lnTo>
                    <a:lnTo>
                      <a:pt x="1135" y="274"/>
                    </a:lnTo>
                    <a:lnTo>
                      <a:pt x="1118" y="276"/>
                    </a:lnTo>
                    <a:lnTo>
                      <a:pt x="57" y="276"/>
                    </a:lnTo>
                    <a:lnTo>
                      <a:pt x="39" y="274"/>
                    </a:lnTo>
                    <a:lnTo>
                      <a:pt x="23" y="265"/>
                    </a:lnTo>
                    <a:lnTo>
                      <a:pt x="12" y="252"/>
                    </a:lnTo>
                    <a:lnTo>
                      <a:pt x="3" y="236"/>
                    </a:lnTo>
                    <a:lnTo>
                      <a:pt x="0" y="219"/>
                    </a:lnTo>
                    <a:lnTo>
                      <a:pt x="0" y="57"/>
                    </a:lnTo>
                    <a:lnTo>
                      <a:pt x="3" y="40"/>
                    </a:lnTo>
                    <a:lnTo>
                      <a:pt x="12" y="24"/>
                    </a:lnTo>
                    <a:lnTo>
                      <a:pt x="23" y="11"/>
                    </a:lnTo>
                    <a:lnTo>
                      <a:pt x="39" y="2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67" name="Freeform 30"/>
              <p:cNvSpPr/>
              <p:nvPr/>
            </p:nvSpPr>
            <p:spPr>
              <a:xfrm>
                <a:off x="9769680" y="2078280"/>
                <a:ext cx="245520" cy="260640"/>
              </a:xfrm>
              <a:custGeom>
                <a:avLst/>
                <a:gdLst>
                  <a:gd name="textAreaLeft" fmla="*/ 0 w 245520"/>
                  <a:gd name="textAreaRight" fmla="*/ 245880 w 245520"/>
                  <a:gd name="textAreaTop" fmla="*/ 0 h 260640"/>
                  <a:gd name="textAreaBottom" fmla="*/ 261000 h 260640"/>
                </a:gdLst>
                <a:ahLst/>
                <a:rect l="textAreaLeft" t="textAreaTop" r="textAreaRight" b="textAreaBottom"/>
                <a:pathLst>
                  <a:path w="255" h="261">
                    <a:moveTo>
                      <a:pt x="53" y="0"/>
                    </a:moveTo>
                    <a:lnTo>
                      <a:pt x="202" y="0"/>
                    </a:lnTo>
                    <a:lnTo>
                      <a:pt x="219" y="3"/>
                    </a:lnTo>
                    <a:lnTo>
                      <a:pt x="234" y="10"/>
                    </a:lnTo>
                    <a:lnTo>
                      <a:pt x="245" y="22"/>
                    </a:lnTo>
                    <a:lnTo>
                      <a:pt x="252" y="36"/>
                    </a:lnTo>
                    <a:lnTo>
                      <a:pt x="255" y="53"/>
                    </a:lnTo>
                    <a:lnTo>
                      <a:pt x="255" y="208"/>
                    </a:lnTo>
                    <a:lnTo>
                      <a:pt x="252" y="224"/>
                    </a:lnTo>
                    <a:lnTo>
                      <a:pt x="245" y="239"/>
                    </a:lnTo>
                    <a:lnTo>
                      <a:pt x="234" y="251"/>
                    </a:lnTo>
                    <a:lnTo>
                      <a:pt x="219" y="259"/>
                    </a:lnTo>
                    <a:lnTo>
                      <a:pt x="202" y="261"/>
                    </a:lnTo>
                    <a:lnTo>
                      <a:pt x="53" y="261"/>
                    </a:lnTo>
                    <a:lnTo>
                      <a:pt x="36" y="259"/>
                    </a:lnTo>
                    <a:lnTo>
                      <a:pt x="22" y="251"/>
                    </a:lnTo>
                    <a:lnTo>
                      <a:pt x="10" y="239"/>
                    </a:lnTo>
                    <a:lnTo>
                      <a:pt x="3" y="224"/>
                    </a:lnTo>
                    <a:lnTo>
                      <a:pt x="0" y="208"/>
                    </a:lnTo>
                    <a:lnTo>
                      <a:pt x="0" y="53"/>
                    </a:lnTo>
                    <a:lnTo>
                      <a:pt x="3" y="36"/>
                    </a:lnTo>
                    <a:lnTo>
                      <a:pt x="10" y="22"/>
                    </a:lnTo>
                    <a:lnTo>
                      <a:pt x="22" y="10"/>
                    </a:lnTo>
                    <a:lnTo>
                      <a:pt x="36" y="3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68" name="Freeform 31"/>
              <p:cNvSpPr/>
              <p:nvPr/>
            </p:nvSpPr>
            <p:spPr>
              <a:xfrm>
                <a:off x="10065600" y="2078280"/>
                <a:ext cx="245520" cy="260640"/>
              </a:xfrm>
              <a:custGeom>
                <a:avLst/>
                <a:gdLst>
                  <a:gd name="textAreaLeft" fmla="*/ 0 w 245520"/>
                  <a:gd name="textAreaRight" fmla="*/ 245880 w 245520"/>
                  <a:gd name="textAreaTop" fmla="*/ 0 h 260640"/>
                  <a:gd name="textAreaBottom" fmla="*/ 261000 h 260640"/>
                </a:gdLst>
                <a:ahLst/>
                <a:rect l="textAreaLeft" t="textAreaTop" r="textAreaRight" b="textAreaBottom"/>
                <a:pathLst>
                  <a:path w="255" h="261">
                    <a:moveTo>
                      <a:pt x="53" y="0"/>
                    </a:moveTo>
                    <a:lnTo>
                      <a:pt x="202" y="0"/>
                    </a:lnTo>
                    <a:lnTo>
                      <a:pt x="219" y="3"/>
                    </a:lnTo>
                    <a:lnTo>
                      <a:pt x="233" y="10"/>
                    </a:lnTo>
                    <a:lnTo>
                      <a:pt x="244" y="22"/>
                    </a:lnTo>
                    <a:lnTo>
                      <a:pt x="252" y="36"/>
                    </a:lnTo>
                    <a:lnTo>
                      <a:pt x="255" y="53"/>
                    </a:lnTo>
                    <a:lnTo>
                      <a:pt x="255" y="208"/>
                    </a:lnTo>
                    <a:lnTo>
                      <a:pt x="252" y="224"/>
                    </a:lnTo>
                    <a:lnTo>
                      <a:pt x="244" y="239"/>
                    </a:lnTo>
                    <a:lnTo>
                      <a:pt x="233" y="251"/>
                    </a:lnTo>
                    <a:lnTo>
                      <a:pt x="219" y="259"/>
                    </a:lnTo>
                    <a:lnTo>
                      <a:pt x="202" y="261"/>
                    </a:lnTo>
                    <a:lnTo>
                      <a:pt x="53" y="261"/>
                    </a:lnTo>
                    <a:lnTo>
                      <a:pt x="36" y="259"/>
                    </a:lnTo>
                    <a:lnTo>
                      <a:pt x="21" y="251"/>
                    </a:lnTo>
                    <a:lnTo>
                      <a:pt x="10" y="239"/>
                    </a:lnTo>
                    <a:lnTo>
                      <a:pt x="3" y="224"/>
                    </a:lnTo>
                    <a:lnTo>
                      <a:pt x="0" y="208"/>
                    </a:lnTo>
                    <a:lnTo>
                      <a:pt x="0" y="53"/>
                    </a:lnTo>
                    <a:lnTo>
                      <a:pt x="3" y="36"/>
                    </a:lnTo>
                    <a:lnTo>
                      <a:pt x="10" y="22"/>
                    </a:lnTo>
                    <a:lnTo>
                      <a:pt x="21" y="10"/>
                    </a:lnTo>
                    <a:lnTo>
                      <a:pt x="36" y="3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69" name="Freeform 32"/>
              <p:cNvSpPr/>
              <p:nvPr/>
            </p:nvSpPr>
            <p:spPr>
              <a:xfrm>
                <a:off x="10360440" y="2078280"/>
                <a:ext cx="246240" cy="260640"/>
              </a:xfrm>
              <a:custGeom>
                <a:avLst/>
                <a:gdLst>
                  <a:gd name="textAreaLeft" fmla="*/ 0 w 246240"/>
                  <a:gd name="textAreaRight" fmla="*/ 246600 w 246240"/>
                  <a:gd name="textAreaTop" fmla="*/ 0 h 260640"/>
                  <a:gd name="textAreaBottom" fmla="*/ 261000 h 260640"/>
                </a:gdLst>
                <a:ahLst/>
                <a:rect l="textAreaLeft" t="textAreaTop" r="textAreaRight" b="textAreaBottom"/>
                <a:pathLst>
                  <a:path w="256" h="261">
                    <a:moveTo>
                      <a:pt x="53" y="0"/>
                    </a:moveTo>
                    <a:lnTo>
                      <a:pt x="202" y="0"/>
                    </a:lnTo>
                    <a:lnTo>
                      <a:pt x="220" y="3"/>
                    </a:lnTo>
                    <a:lnTo>
                      <a:pt x="233" y="10"/>
                    </a:lnTo>
                    <a:lnTo>
                      <a:pt x="245" y="22"/>
                    </a:lnTo>
                    <a:lnTo>
                      <a:pt x="253" y="36"/>
                    </a:lnTo>
                    <a:lnTo>
                      <a:pt x="256" y="53"/>
                    </a:lnTo>
                    <a:lnTo>
                      <a:pt x="256" y="208"/>
                    </a:lnTo>
                    <a:lnTo>
                      <a:pt x="253" y="224"/>
                    </a:lnTo>
                    <a:lnTo>
                      <a:pt x="245" y="239"/>
                    </a:lnTo>
                    <a:lnTo>
                      <a:pt x="233" y="251"/>
                    </a:lnTo>
                    <a:lnTo>
                      <a:pt x="220" y="259"/>
                    </a:lnTo>
                    <a:lnTo>
                      <a:pt x="202" y="261"/>
                    </a:lnTo>
                    <a:lnTo>
                      <a:pt x="53" y="261"/>
                    </a:lnTo>
                    <a:lnTo>
                      <a:pt x="37" y="259"/>
                    </a:lnTo>
                    <a:lnTo>
                      <a:pt x="22" y="251"/>
                    </a:lnTo>
                    <a:lnTo>
                      <a:pt x="10" y="239"/>
                    </a:lnTo>
                    <a:lnTo>
                      <a:pt x="3" y="224"/>
                    </a:lnTo>
                    <a:lnTo>
                      <a:pt x="0" y="208"/>
                    </a:lnTo>
                    <a:lnTo>
                      <a:pt x="0" y="53"/>
                    </a:lnTo>
                    <a:lnTo>
                      <a:pt x="3" y="36"/>
                    </a:lnTo>
                    <a:lnTo>
                      <a:pt x="10" y="22"/>
                    </a:lnTo>
                    <a:lnTo>
                      <a:pt x="22" y="10"/>
                    </a:lnTo>
                    <a:lnTo>
                      <a:pt x="37" y="3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70" name="Freeform 33"/>
              <p:cNvSpPr/>
              <p:nvPr/>
            </p:nvSpPr>
            <p:spPr>
              <a:xfrm>
                <a:off x="10655640" y="2078280"/>
                <a:ext cx="246240" cy="260640"/>
              </a:xfrm>
              <a:custGeom>
                <a:avLst/>
                <a:gdLst>
                  <a:gd name="textAreaLeft" fmla="*/ 0 w 246240"/>
                  <a:gd name="textAreaRight" fmla="*/ 246600 w 246240"/>
                  <a:gd name="textAreaTop" fmla="*/ 0 h 260640"/>
                  <a:gd name="textAreaBottom" fmla="*/ 261000 h 260640"/>
                </a:gdLst>
                <a:ahLst/>
                <a:rect l="textAreaLeft" t="textAreaTop" r="textAreaRight" b="textAreaBottom"/>
                <a:pathLst>
                  <a:path w="256" h="261">
                    <a:moveTo>
                      <a:pt x="54" y="0"/>
                    </a:moveTo>
                    <a:lnTo>
                      <a:pt x="203" y="0"/>
                    </a:lnTo>
                    <a:lnTo>
                      <a:pt x="219" y="3"/>
                    </a:lnTo>
                    <a:lnTo>
                      <a:pt x="234" y="10"/>
                    </a:lnTo>
                    <a:lnTo>
                      <a:pt x="246" y="22"/>
                    </a:lnTo>
                    <a:lnTo>
                      <a:pt x="254" y="36"/>
                    </a:lnTo>
                    <a:lnTo>
                      <a:pt x="256" y="53"/>
                    </a:lnTo>
                    <a:lnTo>
                      <a:pt x="256" y="208"/>
                    </a:lnTo>
                    <a:lnTo>
                      <a:pt x="254" y="224"/>
                    </a:lnTo>
                    <a:lnTo>
                      <a:pt x="246" y="239"/>
                    </a:lnTo>
                    <a:lnTo>
                      <a:pt x="234" y="251"/>
                    </a:lnTo>
                    <a:lnTo>
                      <a:pt x="219" y="259"/>
                    </a:lnTo>
                    <a:lnTo>
                      <a:pt x="203" y="261"/>
                    </a:lnTo>
                    <a:lnTo>
                      <a:pt x="54" y="261"/>
                    </a:lnTo>
                    <a:lnTo>
                      <a:pt x="37" y="259"/>
                    </a:lnTo>
                    <a:lnTo>
                      <a:pt x="23" y="251"/>
                    </a:lnTo>
                    <a:lnTo>
                      <a:pt x="11" y="239"/>
                    </a:lnTo>
                    <a:lnTo>
                      <a:pt x="3" y="224"/>
                    </a:lnTo>
                    <a:lnTo>
                      <a:pt x="0" y="208"/>
                    </a:lnTo>
                    <a:lnTo>
                      <a:pt x="0" y="53"/>
                    </a:lnTo>
                    <a:lnTo>
                      <a:pt x="3" y="36"/>
                    </a:lnTo>
                    <a:lnTo>
                      <a:pt x="11" y="22"/>
                    </a:lnTo>
                    <a:lnTo>
                      <a:pt x="23" y="10"/>
                    </a:lnTo>
                    <a:lnTo>
                      <a:pt x="37" y="3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71" name="Freeform 34"/>
              <p:cNvSpPr/>
              <p:nvPr/>
            </p:nvSpPr>
            <p:spPr>
              <a:xfrm>
                <a:off x="9769680" y="2375280"/>
                <a:ext cx="245520" cy="260640"/>
              </a:xfrm>
              <a:custGeom>
                <a:avLst/>
                <a:gdLst>
                  <a:gd name="textAreaLeft" fmla="*/ 0 w 245520"/>
                  <a:gd name="textAreaRight" fmla="*/ 245880 w 245520"/>
                  <a:gd name="textAreaTop" fmla="*/ 0 h 260640"/>
                  <a:gd name="textAreaBottom" fmla="*/ 261000 h 260640"/>
                </a:gdLst>
                <a:ahLst/>
                <a:rect l="textAreaLeft" t="textAreaTop" r="textAreaRight" b="textAreaBottom"/>
                <a:pathLst>
                  <a:path w="255" h="261">
                    <a:moveTo>
                      <a:pt x="53" y="0"/>
                    </a:moveTo>
                    <a:lnTo>
                      <a:pt x="202" y="0"/>
                    </a:lnTo>
                    <a:lnTo>
                      <a:pt x="219" y="3"/>
                    </a:lnTo>
                    <a:lnTo>
                      <a:pt x="234" y="11"/>
                    </a:lnTo>
                    <a:lnTo>
                      <a:pt x="245" y="22"/>
                    </a:lnTo>
                    <a:lnTo>
                      <a:pt x="252" y="36"/>
                    </a:lnTo>
                    <a:lnTo>
                      <a:pt x="255" y="53"/>
                    </a:lnTo>
                    <a:lnTo>
                      <a:pt x="255" y="209"/>
                    </a:lnTo>
                    <a:lnTo>
                      <a:pt x="252" y="225"/>
                    </a:lnTo>
                    <a:lnTo>
                      <a:pt x="245" y="240"/>
                    </a:lnTo>
                    <a:lnTo>
                      <a:pt x="234" y="251"/>
                    </a:lnTo>
                    <a:lnTo>
                      <a:pt x="219" y="259"/>
                    </a:lnTo>
                    <a:lnTo>
                      <a:pt x="202" y="261"/>
                    </a:lnTo>
                    <a:lnTo>
                      <a:pt x="53" y="261"/>
                    </a:lnTo>
                    <a:lnTo>
                      <a:pt x="36" y="259"/>
                    </a:lnTo>
                    <a:lnTo>
                      <a:pt x="22" y="251"/>
                    </a:lnTo>
                    <a:lnTo>
                      <a:pt x="10" y="240"/>
                    </a:lnTo>
                    <a:lnTo>
                      <a:pt x="3" y="225"/>
                    </a:lnTo>
                    <a:lnTo>
                      <a:pt x="0" y="209"/>
                    </a:lnTo>
                    <a:lnTo>
                      <a:pt x="0" y="53"/>
                    </a:lnTo>
                    <a:lnTo>
                      <a:pt x="3" y="36"/>
                    </a:lnTo>
                    <a:lnTo>
                      <a:pt x="10" y="22"/>
                    </a:lnTo>
                    <a:lnTo>
                      <a:pt x="22" y="11"/>
                    </a:lnTo>
                    <a:lnTo>
                      <a:pt x="36" y="3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72" name="Freeform 35"/>
              <p:cNvSpPr/>
              <p:nvPr/>
            </p:nvSpPr>
            <p:spPr>
              <a:xfrm>
                <a:off x="10065600" y="2375280"/>
                <a:ext cx="245520" cy="260640"/>
              </a:xfrm>
              <a:custGeom>
                <a:avLst/>
                <a:gdLst>
                  <a:gd name="textAreaLeft" fmla="*/ 0 w 245520"/>
                  <a:gd name="textAreaRight" fmla="*/ 245880 w 245520"/>
                  <a:gd name="textAreaTop" fmla="*/ 0 h 260640"/>
                  <a:gd name="textAreaBottom" fmla="*/ 261000 h 260640"/>
                </a:gdLst>
                <a:ahLst/>
                <a:rect l="textAreaLeft" t="textAreaTop" r="textAreaRight" b="textAreaBottom"/>
                <a:pathLst>
                  <a:path w="255" h="261">
                    <a:moveTo>
                      <a:pt x="53" y="0"/>
                    </a:moveTo>
                    <a:lnTo>
                      <a:pt x="202" y="0"/>
                    </a:lnTo>
                    <a:lnTo>
                      <a:pt x="219" y="3"/>
                    </a:lnTo>
                    <a:lnTo>
                      <a:pt x="233" y="11"/>
                    </a:lnTo>
                    <a:lnTo>
                      <a:pt x="244" y="22"/>
                    </a:lnTo>
                    <a:lnTo>
                      <a:pt x="252" y="36"/>
                    </a:lnTo>
                    <a:lnTo>
                      <a:pt x="255" y="53"/>
                    </a:lnTo>
                    <a:lnTo>
                      <a:pt x="255" y="209"/>
                    </a:lnTo>
                    <a:lnTo>
                      <a:pt x="252" y="225"/>
                    </a:lnTo>
                    <a:lnTo>
                      <a:pt x="244" y="240"/>
                    </a:lnTo>
                    <a:lnTo>
                      <a:pt x="233" y="251"/>
                    </a:lnTo>
                    <a:lnTo>
                      <a:pt x="219" y="259"/>
                    </a:lnTo>
                    <a:lnTo>
                      <a:pt x="202" y="261"/>
                    </a:lnTo>
                    <a:lnTo>
                      <a:pt x="53" y="261"/>
                    </a:lnTo>
                    <a:lnTo>
                      <a:pt x="36" y="259"/>
                    </a:lnTo>
                    <a:lnTo>
                      <a:pt x="21" y="251"/>
                    </a:lnTo>
                    <a:lnTo>
                      <a:pt x="10" y="240"/>
                    </a:lnTo>
                    <a:lnTo>
                      <a:pt x="3" y="225"/>
                    </a:lnTo>
                    <a:lnTo>
                      <a:pt x="0" y="209"/>
                    </a:lnTo>
                    <a:lnTo>
                      <a:pt x="0" y="53"/>
                    </a:lnTo>
                    <a:lnTo>
                      <a:pt x="3" y="36"/>
                    </a:lnTo>
                    <a:lnTo>
                      <a:pt x="10" y="22"/>
                    </a:lnTo>
                    <a:lnTo>
                      <a:pt x="21" y="11"/>
                    </a:lnTo>
                    <a:lnTo>
                      <a:pt x="36" y="3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73" name="Freeform 36"/>
              <p:cNvSpPr/>
              <p:nvPr/>
            </p:nvSpPr>
            <p:spPr>
              <a:xfrm>
                <a:off x="10360440" y="2375280"/>
                <a:ext cx="246240" cy="260640"/>
              </a:xfrm>
              <a:custGeom>
                <a:avLst/>
                <a:gdLst>
                  <a:gd name="textAreaLeft" fmla="*/ 0 w 246240"/>
                  <a:gd name="textAreaRight" fmla="*/ 246600 w 246240"/>
                  <a:gd name="textAreaTop" fmla="*/ 0 h 260640"/>
                  <a:gd name="textAreaBottom" fmla="*/ 261000 h 260640"/>
                </a:gdLst>
                <a:ahLst/>
                <a:rect l="textAreaLeft" t="textAreaTop" r="textAreaRight" b="textAreaBottom"/>
                <a:pathLst>
                  <a:path w="256" h="261">
                    <a:moveTo>
                      <a:pt x="53" y="0"/>
                    </a:moveTo>
                    <a:lnTo>
                      <a:pt x="202" y="0"/>
                    </a:lnTo>
                    <a:lnTo>
                      <a:pt x="220" y="3"/>
                    </a:lnTo>
                    <a:lnTo>
                      <a:pt x="233" y="11"/>
                    </a:lnTo>
                    <a:lnTo>
                      <a:pt x="245" y="22"/>
                    </a:lnTo>
                    <a:lnTo>
                      <a:pt x="253" y="36"/>
                    </a:lnTo>
                    <a:lnTo>
                      <a:pt x="256" y="53"/>
                    </a:lnTo>
                    <a:lnTo>
                      <a:pt x="256" y="209"/>
                    </a:lnTo>
                    <a:lnTo>
                      <a:pt x="253" y="225"/>
                    </a:lnTo>
                    <a:lnTo>
                      <a:pt x="245" y="240"/>
                    </a:lnTo>
                    <a:lnTo>
                      <a:pt x="233" y="251"/>
                    </a:lnTo>
                    <a:lnTo>
                      <a:pt x="220" y="259"/>
                    </a:lnTo>
                    <a:lnTo>
                      <a:pt x="202" y="261"/>
                    </a:lnTo>
                    <a:lnTo>
                      <a:pt x="53" y="261"/>
                    </a:lnTo>
                    <a:lnTo>
                      <a:pt x="37" y="259"/>
                    </a:lnTo>
                    <a:lnTo>
                      <a:pt x="22" y="251"/>
                    </a:lnTo>
                    <a:lnTo>
                      <a:pt x="10" y="240"/>
                    </a:lnTo>
                    <a:lnTo>
                      <a:pt x="3" y="225"/>
                    </a:lnTo>
                    <a:lnTo>
                      <a:pt x="0" y="209"/>
                    </a:lnTo>
                    <a:lnTo>
                      <a:pt x="0" y="53"/>
                    </a:lnTo>
                    <a:lnTo>
                      <a:pt x="3" y="36"/>
                    </a:lnTo>
                    <a:lnTo>
                      <a:pt x="10" y="22"/>
                    </a:lnTo>
                    <a:lnTo>
                      <a:pt x="22" y="11"/>
                    </a:lnTo>
                    <a:lnTo>
                      <a:pt x="37" y="3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74" name="Freeform 37"/>
              <p:cNvSpPr/>
              <p:nvPr/>
            </p:nvSpPr>
            <p:spPr>
              <a:xfrm>
                <a:off x="10655640" y="2375280"/>
                <a:ext cx="246240" cy="260640"/>
              </a:xfrm>
              <a:custGeom>
                <a:avLst/>
                <a:gdLst>
                  <a:gd name="textAreaLeft" fmla="*/ 0 w 246240"/>
                  <a:gd name="textAreaRight" fmla="*/ 246600 w 246240"/>
                  <a:gd name="textAreaTop" fmla="*/ 0 h 260640"/>
                  <a:gd name="textAreaBottom" fmla="*/ 261000 h 260640"/>
                </a:gdLst>
                <a:ahLst/>
                <a:rect l="textAreaLeft" t="textAreaTop" r="textAreaRight" b="textAreaBottom"/>
                <a:pathLst>
                  <a:path w="256" h="261">
                    <a:moveTo>
                      <a:pt x="54" y="0"/>
                    </a:moveTo>
                    <a:lnTo>
                      <a:pt x="203" y="0"/>
                    </a:lnTo>
                    <a:lnTo>
                      <a:pt x="219" y="3"/>
                    </a:lnTo>
                    <a:lnTo>
                      <a:pt x="234" y="11"/>
                    </a:lnTo>
                    <a:lnTo>
                      <a:pt x="246" y="22"/>
                    </a:lnTo>
                    <a:lnTo>
                      <a:pt x="254" y="36"/>
                    </a:lnTo>
                    <a:lnTo>
                      <a:pt x="256" y="53"/>
                    </a:lnTo>
                    <a:lnTo>
                      <a:pt x="256" y="209"/>
                    </a:lnTo>
                    <a:lnTo>
                      <a:pt x="254" y="225"/>
                    </a:lnTo>
                    <a:lnTo>
                      <a:pt x="246" y="240"/>
                    </a:lnTo>
                    <a:lnTo>
                      <a:pt x="234" y="251"/>
                    </a:lnTo>
                    <a:lnTo>
                      <a:pt x="219" y="259"/>
                    </a:lnTo>
                    <a:lnTo>
                      <a:pt x="203" y="261"/>
                    </a:lnTo>
                    <a:lnTo>
                      <a:pt x="54" y="261"/>
                    </a:lnTo>
                    <a:lnTo>
                      <a:pt x="37" y="259"/>
                    </a:lnTo>
                    <a:lnTo>
                      <a:pt x="23" y="251"/>
                    </a:lnTo>
                    <a:lnTo>
                      <a:pt x="11" y="240"/>
                    </a:lnTo>
                    <a:lnTo>
                      <a:pt x="3" y="225"/>
                    </a:lnTo>
                    <a:lnTo>
                      <a:pt x="0" y="209"/>
                    </a:lnTo>
                    <a:lnTo>
                      <a:pt x="0" y="53"/>
                    </a:lnTo>
                    <a:lnTo>
                      <a:pt x="3" y="36"/>
                    </a:lnTo>
                    <a:lnTo>
                      <a:pt x="11" y="22"/>
                    </a:lnTo>
                    <a:lnTo>
                      <a:pt x="23" y="11"/>
                    </a:lnTo>
                    <a:lnTo>
                      <a:pt x="37" y="3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75" name="Freeform 38"/>
              <p:cNvSpPr/>
              <p:nvPr/>
            </p:nvSpPr>
            <p:spPr>
              <a:xfrm>
                <a:off x="9769680" y="2673000"/>
                <a:ext cx="245520" cy="259560"/>
              </a:xfrm>
              <a:custGeom>
                <a:avLst/>
                <a:gdLst>
                  <a:gd name="textAreaLeft" fmla="*/ 0 w 245520"/>
                  <a:gd name="textAreaRight" fmla="*/ 245880 w 245520"/>
                  <a:gd name="textAreaTop" fmla="*/ 0 h 259560"/>
                  <a:gd name="textAreaBottom" fmla="*/ 259920 h 259560"/>
                </a:gdLst>
                <a:ahLst/>
                <a:rect l="textAreaLeft" t="textAreaTop" r="textAreaRight" b="textAreaBottom"/>
                <a:pathLst>
                  <a:path w="255" h="260">
                    <a:moveTo>
                      <a:pt x="53" y="0"/>
                    </a:moveTo>
                    <a:lnTo>
                      <a:pt x="202" y="0"/>
                    </a:lnTo>
                    <a:lnTo>
                      <a:pt x="219" y="3"/>
                    </a:lnTo>
                    <a:lnTo>
                      <a:pt x="234" y="10"/>
                    </a:lnTo>
                    <a:lnTo>
                      <a:pt x="245" y="22"/>
                    </a:lnTo>
                    <a:lnTo>
                      <a:pt x="252" y="37"/>
                    </a:lnTo>
                    <a:lnTo>
                      <a:pt x="255" y="53"/>
                    </a:lnTo>
                    <a:lnTo>
                      <a:pt x="255" y="208"/>
                    </a:lnTo>
                    <a:lnTo>
                      <a:pt x="252" y="225"/>
                    </a:lnTo>
                    <a:lnTo>
                      <a:pt x="245" y="239"/>
                    </a:lnTo>
                    <a:lnTo>
                      <a:pt x="234" y="251"/>
                    </a:lnTo>
                    <a:lnTo>
                      <a:pt x="219" y="258"/>
                    </a:lnTo>
                    <a:lnTo>
                      <a:pt x="202" y="260"/>
                    </a:lnTo>
                    <a:lnTo>
                      <a:pt x="53" y="260"/>
                    </a:lnTo>
                    <a:lnTo>
                      <a:pt x="36" y="258"/>
                    </a:lnTo>
                    <a:lnTo>
                      <a:pt x="22" y="251"/>
                    </a:lnTo>
                    <a:lnTo>
                      <a:pt x="10" y="239"/>
                    </a:lnTo>
                    <a:lnTo>
                      <a:pt x="3" y="225"/>
                    </a:lnTo>
                    <a:lnTo>
                      <a:pt x="0" y="208"/>
                    </a:lnTo>
                    <a:lnTo>
                      <a:pt x="0" y="53"/>
                    </a:lnTo>
                    <a:lnTo>
                      <a:pt x="3" y="37"/>
                    </a:lnTo>
                    <a:lnTo>
                      <a:pt x="10" y="22"/>
                    </a:lnTo>
                    <a:lnTo>
                      <a:pt x="22" y="10"/>
                    </a:lnTo>
                    <a:lnTo>
                      <a:pt x="36" y="3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76" name="Freeform 39"/>
              <p:cNvSpPr/>
              <p:nvPr/>
            </p:nvSpPr>
            <p:spPr>
              <a:xfrm>
                <a:off x="10065600" y="2673000"/>
                <a:ext cx="245520" cy="259560"/>
              </a:xfrm>
              <a:custGeom>
                <a:avLst/>
                <a:gdLst>
                  <a:gd name="textAreaLeft" fmla="*/ 0 w 245520"/>
                  <a:gd name="textAreaRight" fmla="*/ 245880 w 245520"/>
                  <a:gd name="textAreaTop" fmla="*/ 0 h 259560"/>
                  <a:gd name="textAreaBottom" fmla="*/ 259920 h 259560"/>
                </a:gdLst>
                <a:ahLst/>
                <a:rect l="textAreaLeft" t="textAreaTop" r="textAreaRight" b="textAreaBottom"/>
                <a:pathLst>
                  <a:path w="255" h="260">
                    <a:moveTo>
                      <a:pt x="53" y="0"/>
                    </a:moveTo>
                    <a:lnTo>
                      <a:pt x="202" y="0"/>
                    </a:lnTo>
                    <a:lnTo>
                      <a:pt x="219" y="3"/>
                    </a:lnTo>
                    <a:lnTo>
                      <a:pt x="233" y="10"/>
                    </a:lnTo>
                    <a:lnTo>
                      <a:pt x="244" y="22"/>
                    </a:lnTo>
                    <a:lnTo>
                      <a:pt x="252" y="37"/>
                    </a:lnTo>
                    <a:lnTo>
                      <a:pt x="255" y="53"/>
                    </a:lnTo>
                    <a:lnTo>
                      <a:pt x="255" y="208"/>
                    </a:lnTo>
                    <a:lnTo>
                      <a:pt x="252" y="225"/>
                    </a:lnTo>
                    <a:lnTo>
                      <a:pt x="244" y="239"/>
                    </a:lnTo>
                    <a:lnTo>
                      <a:pt x="233" y="251"/>
                    </a:lnTo>
                    <a:lnTo>
                      <a:pt x="219" y="258"/>
                    </a:lnTo>
                    <a:lnTo>
                      <a:pt x="202" y="260"/>
                    </a:lnTo>
                    <a:lnTo>
                      <a:pt x="53" y="260"/>
                    </a:lnTo>
                    <a:lnTo>
                      <a:pt x="36" y="258"/>
                    </a:lnTo>
                    <a:lnTo>
                      <a:pt x="21" y="251"/>
                    </a:lnTo>
                    <a:lnTo>
                      <a:pt x="10" y="239"/>
                    </a:lnTo>
                    <a:lnTo>
                      <a:pt x="3" y="225"/>
                    </a:lnTo>
                    <a:lnTo>
                      <a:pt x="0" y="208"/>
                    </a:lnTo>
                    <a:lnTo>
                      <a:pt x="0" y="53"/>
                    </a:lnTo>
                    <a:lnTo>
                      <a:pt x="3" y="37"/>
                    </a:lnTo>
                    <a:lnTo>
                      <a:pt x="10" y="22"/>
                    </a:lnTo>
                    <a:lnTo>
                      <a:pt x="21" y="10"/>
                    </a:lnTo>
                    <a:lnTo>
                      <a:pt x="36" y="3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77" name="Freeform 40"/>
              <p:cNvSpPr/>
              <p:nvPr/>
            </p:nvSpPr>
            <p:spPr>
              <a:xfrm>
                <a:off x="10360440" y="2673000"/>
                <a:ext cx="246240" cy="259560"/>
              </a:xfrm>
              <a:custGeom>
                <a:avLst/>
                <a:gdLst>
                  <a:gd name="textAreaLeft" fmla="*/ 0 w 246240"/>
                  <a:gd name="textAreaRight" fmla="*/ 246600 w 246240"/>
                  <a:gd name="textAreaTop" fmla="*/ 0 h 259560"/>
                  <a:gd name="textAreaBottom" fmla="*/ 259920 h 259560"/>
                </a:gdLst>
                <a:ahLst/>
                <a:rect l="textAreaLeft" t="textAreaTop" r="textAreaRight" b="textAreaBottom"/>
                <a:pathLst>
                  <a:path w="256" h="260">
                    <a:moveTo>
                      <a:pt x="53" y="0"/>
                    </a:moveTo>
                    <a:lnTo>
                      <a:pt x="202" y="0"/>
                    </a:lnTo>
                    <a:lnTo>
                      <a:pt x="220" y="3"/>
                    </a:lnTo>
                    <a:lnTo>
                      <a:pt x="233" y="10"/>
                    </a:lnTo>
                    <a:lnTo>
                      <a:pt x="245" y="22"/>
                    </a:lnTo>
                    <a:lnTo>
                      <a:pt x="253" y="37"/>
                    </a:lnTo>
                    <a:lnTo>
                      <a:pt x="256" y="53"/>
                    </a:lnTo>
                    <a:lnTo>
                      <a:pt x="256" y="208"/>
                    </a:lnTo>
                    <a:lnTo>
                      <a:pt x="253" y="225"/>
                    </a:lnTo>
                    <a:lnTo>
                      <a:pt x="245" y="239"/>
                    </a:lnTo>
                    <a:lnTo>
                      <a:pt x="233" y="251"/>
                    </a:lnTo>
                    <a:lnTo>
                      <a:pt x="220" y="258"/>
                    </a:lnTo>
                    <a:lnTo>
                      <a:pt x="202" y="260"/>
                    </a:lnTo>
                    <a:lnTo>
                      <a:pt x="53" y="260"/>
                    </a:lnTo>
                    <a:lnTo>
                      <a:pt x="37" y="258"/>
                    </a:lnTo>
                    <a:lnTo>
                      <a:pt x="22" y="251"/>
                    </a:lnTo>
                    <a:lnTo>
                      <a:pt x="10" y="239"/>
                    </a:lnTo>
                    <a:lnTo>
                      <a:pt x="3" y="225"/>
                    </a:lnTo>
                    <a:lnTo>
                      <a:pt x="0" y="208"/>
                    </a:lnTo>
                    <a:lnTo>
                      <a:pt x="0" y="53"/>
                    </a:lnTo>
                    <a:lnTo>
                      <a:pt x="3" y="37"/>
                    </a:lnTo>
                    <a:lnTo>
                      <a:pt x="10" y="22"/>
                    </a:lnTo>
                    <a:lnTo>
                      <a:pt x="22" y="10"/>
                    </a:lnTo>
                    <a:lnTo>
                      <a:pt x="37" y="3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78" name="Freeform 41"/>
              <p:cNvSpPr/>
              <p:nvPr/>
            </p:nvSpPr>
            <p:spPr>
              <a:xfrm>
                <a:off x="10655640" y="2673000"/>
                <a:ext cx="246240" cy="259560"/>
              </a:xfrm>
              <a:custGeom>
                <a:avLst/>
                <a:gdLst>
                  <a:gd name="textAreaLeft" fmla="*/ 0 w 246240"/>
                  <a:gd name="textAreaRight" fmla="*/ 246600 w 246240"/>
                  <a:gd name="textAreaTop" fmla="*/ 0 h 259560"/>
                  <a:gd name="textAreaBottom" fmla="*/ 259920 h 259560"/>
                </a:gdLst>
                <a:ahLst/>
                <a:rect l="textAreaLeft" t="textAreaTop" r="textAreaRight" b="textAreaBottom"/>
                <a:pathLst>
                  <a:path w="256" h="260">
                    <a:moveTo>
                      <a:pt x="54" y="0"/>
                    </a:moveTo>
                    <a:lnTo>
                      <a:pt x="203" y="0"/>
                    </a:lnTo>
                    <a:lnTo>
                      <a:pt x="219" y="3"/>
                    </a:lnTo>
                    <a:lnTo>
                      <a:pt x="234" y="10"/>
                    </a:lnTo>
                    <a:lnTo>
                      <a:pt x="246" y="22"/>
                    </a:lnTo>
                    <a:lnTo>
                      <a:pt x="254" y="37"/>
                    </a:lnTo>
                    <a:lnTo>
                      <a:pt x="256" y="53"/>
                    </a:lnTo>
                    <a:lnTo>
                      <a:pt x="256" y="208"/>
                    </a:lnTo>
                    <a:lnTo>
                      <a:pt x="254" y="225"/>
                    </a:lnTo>
                    <a:lnTo>
                      <a:pt x="246" y="239"/>
                    </a:lnTo>
                    <a:lnTo>
                      <a:pt x="234" y="251"/>
                    </a:lnTo>
                    <a:lnTo>
                      <a:pt x="219" y="258"/>
                    </a:lnTo>
                    <a:lnTo>
                      <a:pt x="203" y="260"/>
                    </a:lnTo>
                    <a:lnTo>
                      <a:pt x="54" y="260"/>
                    </a:lnTo>
                    <a:lnTo>
                      <a:pt x="37" y="258"/>
                    </a:lnTo>
                    <a:lnTo>
                      <a:pt x="23" y="251"/>
                    </a:lnTo>
                    <a:lnTo>
                      <a:pt x="11" y="239"/>
                    </a:lnTo>
                    <a:lnTo>
                      <a:pt x="3" y="225"/>
                    </a:lnTo>
                    <a:lnTo>
                      <a:pt x="0" y="208"/>
                    </a:lnTo>
                    <a:lnTo>
                      <a:pt x="0" y="53"/>
                    </a:lnTo>
                    <a:lnTo>
                      <a:pt x="3" y="37"/>
                    </a:lnTo>
                    <a:lnTo>
                      <a:pt x="11" y="22"/>
                    </a:lnTo>
                    <a:lnTo>
                      <a:pt x="23" y="10"/>
                    </a:lnTo>
                    <a:lnTo>
                      <a:pt x="37" y="3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79" name="Freeform 42"/>
              <p:cNvSpPr/>
              <p:nvPr/>
            </p:nvSpPr>
            <p:spPr>
              <a:xfrm>
                <a:off x="9769680" y="2971080"/>
                <a:ext cx="245520" cy="260640"/>
              </a:xfrm>
              <a:custGeom>
                <a:avLst/>
                <a:gdLst>
                  <a:gd name="textAreaLeft" fmla="*/ 0 w 245520"/>
                  <a:gd name="textAreaRight" fmla="*/ 245880 w 245520"/>
                  <a:gd name="textAreaTop" fmla="*/ 0 h 260640"/>
                  <a:gd name="textAreaBottom" fmla="*/ 261000 h 260640"/>
                </a:gdLst>
                <a:ahLst/>
                <a:rect l="textAreaLeft" t="textAreaTop" r="textAreaRight" b="textAreaBottom"/>
                <a:pathLst>
                  <a:path w="255" h="261">
                    <a:moveTo>
                      <a:pt x="53" y="0"/>
                    </a:moveTo>
                    <a:lnTo>
                      <a:pt x="202" y="0"/>
                    </a:lnTo>
                    <a:lnTo>
                      <a:pt x="219" y="2"/>
                    </a:lnTo>
                    <a:lnTo>
                      <a:pt x="234" y="9"/>
                    </a:lnTo>
                    <a:lnTo>
                      <a:pt x="245" y="21"/>
                    </a:lnTo>
                    <a:lnTo>
                      <a:pt x="252" y="36"/>
                    </a:lnTo>
                    <a:lnTo>
                      <a:pt x="255" y="52"/>
                    </a:lnTo>
                    <a:lnTo>
                      <a:pt x="255" y="207"/>
                    </a:lnTo>
                    <a:lnTo>
                      <a:pt x="252" y="224"/>
                    </a:lnTo>
                    <a:lnTo>
                      <a:pt x="245" y="238"/>
                    </a:lnTo>
                    <a:lnTo>
                      <a:pt x="234" y="250"/>
                    </a:lnTo>
                    <a:lnTo>
                      <a:pt x="219" y="257"/>
                    </a:lnTo>
                    <a:lnTo>
                      <a:pt x="202" y="261"/>
                    </a:lnTo>
                    <a:lnTo>
                      <a:pt x="53" y="261"/>
                    </a:lnTo>
                    <a:lnTo>
                      <a:pt x="36" y="257"/>
                    </a:lnTo>
                    <a:lnTo>
                      <a:pt x="22" y="250"/>
                    </a:lnTo>
                    <a:lnTo>
                      <a:pt x="10" y="238"/>
                    </a:lnTo>
                    <a:lnTo>
                      <a:pt x="3" y="224"/>
                    </a:lnTo>
                    <a:lnTo>
                      <a:pt x="0" y="207"/>
                    </a:lnTo>
                    <a:lnTo>
                      <a:pt x="0" y="52"/>
                    </a:lnTo>
                    <a:lnTo>
                      <a:pt x="3" y="36"/>
                    </a:lnTo>
                    <a:lnTo>
                      <a:pt x="10" y="21"/>
                    </a:lnTo>
                    <a:lnTo>
                      <a:pt x="22" y="9"/>
                    </a:lnTo>
                    <a:lnTo>
                      <a:pt x="36" y="2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80" name="Freeform 43"/>
              <p:cNvSpPr/>
              <p:nvPr/>
            </p:nvSpPr>
            <p:spPr>
              <a:xfrm>
                <a:off x="10065600" y="2971080"/>
                <a:ext cx="245520" cy="260640"/>
              </a:xfrm>
              <a:custGeom>
                <a:avLst/>
                <a:gdLst>
                  <a:gd name="textAreaLeft" fmla="*/ 0 w 245520"/>
                  <a:gd name="textAreaRight" fmla="*/ 245880 w 245520"/>
                  <a:gd name="textAreaTop" fmla="*/ 0 h 260640"/>
                  <a:gd name="textAreaBottom" fmla="*/ 261000 h 260640"/>
                </a:gdLst>
                <a:ahLst/>
                <a:rect l="textAreaLeft" t="textAreaTop" r="textAreaRight" b="textAreaBottom"/>
                <a:pathLst>
                  <a:path w="255" h="261">
                    <a:moveTo>
                      <a:pt x="53" y="0"/>
                    </a:moveTo>
                    <a:lnTo>
                      <a:pt x="202" y="0"/>
                    </a:lnTo>
                    <a:lnTo>
                      <a:pt x="219" y="2"/>
                    </a:lnTo>
                    <a:lnTo>
                      <a:pt x="233" y="9"/>
                    </a:lnTo>
                    <a:lnTo>
                      <a:pt x="244" y="21"/>
                    </a:lnTo>
                    <a:lnTo>
                      <a:pt x="252" y="36"/>
                    </a:lnTo>
                    <a:lnTo>
                      <a:pt x="255" y="52"/>
                    </a:lnTo>
                    <a:lnTo>
                      <a:pt x="255" y="207"/>
                    </a:lnTo>
                    <a:lnTo>
                      <a:pt x="252" y="224"/>
                    </a:lnTo>
                    <a:lnTo>
                      <a:pt x="244" y="238"/>
                    </a:lnTo>
                    <a:lnTo>
                      <a:pt x="233" y="250"/>
                    </a:lnTo>
                    <a:lnTo>
                      <a:pt x="219" y="257"/>
                    </a:lnTo>
                    <a:lnTo>
                      <a:pt x="202" y="261"/>
                    </a:lnTo>
                    <a:lnTo>
                      <a:pt x="53" y="261"/>
                    </a:lnTo>
                    <a:lnTo>
                      <a:pt x="36" y="257"/>
                    </a:lnTo>
                    <a:lnTo>
                      <a:pt x="21" y="250"/>
                    </a:lnTo>
                    <a:lnTo>
                      <a:pt x="10" y="238"/>
                    </a:lnTo>
                    <a:lnTo>
                      <a:pt x="3" y="224"/>
                    </a:lnTo>
                    <a:lnTo>
                      <a:pt x="0" y="207"/>
                    </a:lnTo>
                    <a:lnTo>
                      <a:pt x="0" y="52"/>
                    </a:lnTo>
                    <a:lnTo>
                      <a:pt x="3" y="36"/>
                    </a:lnTo>
                    <a:lnTo>
                      <a:pt x="10" y="21"/>
                    </a:lnTo>
                    <a:lnTo>
                      <a:pt x="21" y="9"/>
                    </a:lnTo>
                    <a:lnTo>
                      <a:pt x="36" y="2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81" name="Freeform 44"/>
              <p:cNvSpPr/>
              <p:nvPr/>
            </p:nvSpPr>
            <p:spPr>
              <a:xfrm>
                <a:off x="10360440" y="2971080"/>
                <a:ext cx="246240" cy="260640"/>
              </a:xfrm>
              <a:custGeom>
                <a:avLst/>
                <a:gdLst>
                  <a:gd name="textAreaLeft" fmla="*/ 0 w 246240"/>
                  <a:gd name="textAreaRight" fmla="*/ 246600 w 246240"/>
                  <a:gd name="textAreaTop" fmla="*/ 0 h 260640"/>
                  <a:gd name="textAreaBottom" fmla="*/ 261000 h 260640"/>
                </a:gdLst>
                <a:ahLst/>
                <a:rect l="textAreaLeft" t="textAreaTop" r="textAreaRight" b="textAreaBottom"/>
                <a:pathLst>
                  <a:path w="256" h="261">
                    <a:moveTo>
                      <a:pt x="53" y="0"/>
                    </a:moveTo>
                    <a:lnTo>
                      <a:pt x="202" y="0"/>
                    </a:lnTo>
                    <a:lnTo>
                      <a:pt x="220" y="2"/>
                    </a:lnTo>
                    <a:lnTo>
                      <a:pt x="233" y="9"/>
                    </a:lnTo>
                    <a:lnTo>
                      <a:pt x="245" y="21"/>
                    </a:lnTo>
                    <a:lnTo>
                      <a:pt x="253" y="36"/>
                    </a:lnTo>
                    <a:lnTo>
                      <a:pt x="256" y="52"/>
                    </a:lnTo>
                    <a:lnTo>
                      <a:pt x="256" y="207"/>
                    </a:lnTo>
                    <a:lnTo>
                      <a:pt x="253" y="224"/>
                    </a:lnTo>
                    <a:lnTo>
                      <a:pt x="245" y="238"/>
                    </a:lnTo>
                    <a:lnTo>
                      <a:pt x="233" y="250"/>
                    </a:lnTo>
                    <a:lnTo>
                      <a:pt x="220" y="257"/>
                    </a:lnTo>
                    <a:lnTo>
                      <a:pt x="202" y="261"/>
                    </a:lnTo>
                    <a:lnTo>
                      <a:pt x="53" y="261"/>
                    </a:lnTo>
                    <a:lnTo>
                      <a:pt x="37" y="257"/>
                    </a:lnTo>
                    <a:lnTo>
                      <a:pt x="22" y="250"/>
                    </a:lnTo>
                    <a:lnTo>
                      <a:pt x="10" y="238"/>
                    </a:lnTo>
                    <a:lnTo>
                      <a:pt x="3" y="224"/>
                    </a:lnTo>
                    <a:lnTo>
                      <a:pt x="0" y="207"/>
                    </a:lnTo>
                    <a:lnTo>
                      <a:pt x="0" y="52"/>
                    </a:lnTo>
                    <a:lnTo>
                      <a:pt x="3" y="36"/>
                    </a:lnTo>
                    <a:lnTo>
                      <a:pt x="10" y="21"/>
                    </a:lnTo>
                    <a:lnTo>
                      <a:pt x="22" y="9"/>
                    </a:lnTo>
                    <a:lnTo>
                      <a:pt x="37" y="2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82" name="Freeform 45"/>
              <p:cNvSpPr/>
              <p:nvPr/>
            </p:nvSpPr>
            <p:spPr>
              <a:xfrm>
                <a:off x="10655640" y="2971080"/>
                <a:ext cx="246240" cy="260640"/>
              </a:xfrm>
              <a:custGeom>
                <a:avLst/>
                <a:gdLst>
                  <a:gd name="textAreaLeft" fmla="*/ 0 w 246240"/>
                  <a:gd name="textAreaRight" fmla="*/ 246600 w 246240"/>
                  <a:gd name="textAreaTop" fmla="*/ 0 h 260640"/>
                  <a:gd name="textAreaBottom" fmla="*/ 261000 h 260640"/>
                </a:gdLst>
                <a:ahLst/>
                <a:rect l="textAreaLeft" t="textAreaTop" r="textAreaRight" b="textAreaBottom"/>
                <a:pathLst>
                  <a:path w="256" h="261">
                    <a:moveTo>
                      <a:pt x="54" y="0"/>
                    </a:moveTo>
                    <a:lnTo>
                      <a:pt x="203" y="0"/>
                    </a:lnTo>
                    <a:lnTo>
                      <a:pt x="219" y="2"/>
                    </a:lnTo>
                    <a:lnTo>
                      <a:pt x="234" y="9"/>
                    </a:lnTo>
                    <a:lnTo>
                      <a:pt x="246" y="21"/>
                    </a:lnTo>
                    <a:lnTo>
                      <a:pt x="254" y="36"/>
                    </a:lnTo>
                    <a:lnTo>
                      <a:pt x="256" y="52"/>
                    </a:lnTo>
                    <a:lnTo>
                      <a:pt x="256" y="207"/>
                    </a:lnTo>
                    <a:lnTo>
                      <a:pt x="254" y="224"/>
                    </a:lnTo>
                    <a:lnTo>
                      <a:pt x="246" y="238"/>
                    </a:lnTo>
                    <a:lnTo>
                      <a:pt x="234" y="250"/>
                    </a:lnTo>
                    <a:lnTo>
                      <a:pt x="219" y="257"/>
                    </a:lnTo>
                    <a:lnTo>
                      <a:pt x="203" y="261"/>
                    </a:lnTo>
                    <a:lnTo>
                      <a:pt x="54" y="261"/>
                    </a:lnTo>
                    <a:lnTo>
                      <a:pt x="37" y="257"/>
                    </a:lnTo>
                    <a:lnTo>
                      <a:pt x="23" y="250"/>
                    </a:lnTo>
                    <a:lnTo>
                      <a:pt x="11" y="238"/>
                    </a:lnTo>
                    <a:lnTo>
                      <a:pt x="3" y="224"/>
                    </a:lnTo>
                    <a:lnTo>
                      <a:pt x="0" y="207"/>
                    </a:lnTo>
                    <a:lnTo>
                      <a:pt x="0" y="52"/>
                    </a:lnTo>
                    <a:lnTo>
                      <a:pt x="3" y="36"/>
                    </a:lnTo>
                    <a:lnTo>
                      <a:pt x="11" y="21"/>
                    </a:lnTo>
                    <a:lnTo>
                      <a:pt x="23" y="9"/>
                    </a:lnTo>
                    <a:lnTo>
                      <a:pt x="37" y="2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83" name="Freeform 46"/>
              <p:cNvSpPr/>
              <p:nvPr/>
            </p:nvSpPr>
            <p:spPr>
              <a:xfrm>
                <a:off x="10746000" y="1824480"/>
                <a:ext cx="100800" cy="145440"/>
              </a:xfrm>
              <a:custGeom>
                <a:avLst/>
                <a:gdLst>
                  <a:gd name="textAreaLeft" fmla="*/ 0 w 100800"/>
                  <a:gd name="textAreaRight" fmla="*/ 101160 w 100800"/>
                  <a:gd name="textAreaTop" fmla="*/ 0 h 145440"/>
                  <a:gd name="textAreaBottom" fmla="*/ 145800 h 145440"/>
                </a:gdLst>
                <a:ahLst/>
                <a:rect l="textAreaLeft" t="textAreaTop" r="textAreaRight" b="textAreaBottom"/>
                <a:pathLst>
                  <a:path w="105" h="146">
                    <a:moveTo>
                      <a:pt x="53" y="11"/>
                    </a:moveTo>
                    <a:lnTo>
                      <a:pt x="45" y="17"/>
                    </a:lnTo>
                    <a:lnTo>
                      <a:pt x="17" y="17"/>
                    </a:lnTo>
                    <a:lnTo>
                      <a:pt x="17" y="66"/>
                    </a:lnTo>
                    <a:lnTo>
                      <a:pt x="11" y="73"/>
                    </a:lnTo>
                    <a:lnTo>
                      <a:pt x="17" y="81"/>
                    </a:lnTo>
                    <a:lnTo>
                      <a:pt x="17" y="107"/>
                    </a:lnTo>
                    <a:lnTo>
                      <a:pt x="38" y="78"/>
                    </a:lnTo>
                    <a:lnTo>
                      <a:pt x="47" y="78"/>
                    </a:lnTo>
                    <a:lnTo>
                      <a:pt x="47" y="94"/>
                    </a:lnTo>
                    <a:lnTo>
                      <a:pt x="24" y="129"/>
                    </a:lnTo>
                    <a:lnTo>
                      <a:pt x="45" y="129"/>
                    </a:lnTo>
                    <a:lnTo>
                      <a:pt x="53" y="135"/>
                    </a:lnTo>
                    <a:lnTo>
                      <a:pt x="53" y="135"/>
                    </a:lnTo>
                    <a:lnTo>
                      <a:pt x="60" y="129"/>
                    </a:lnTo>
                    <a:lnTo>
                      <a:pt x="87" y="129"/>
                    </a:lnTo>
                    <a:lnTo>
                      <a:pt x="87" y="81"/>
                    </a:lnTo>
                    <a:lnTo>
                      <a:pt x="93" y="73"/>
                    </a:lnTo>
                    <a:lnTo>
                      <a:pt x="87" y="66"/>
                    </a:lnTo>
                    <a:lnTo>
                      <a:pt x="87" y="39"/>
                    </a:lnTo>
                    <a:lnTo>
                      <a:pt x="68" y="68"/>
                    </a:lnTo>
                    <a:lnTo>
                      <a:pt x="58" y="68"/>
                    </a:lnTo>
                    <a:lnTo>
                      <a:pt x="58" y="52"/>
                    </a:lnTo>
                    <a:lnTo>
                      <a:pt x="80" y="17"/>
                    </a:lnTo>
                    <a:lnTo>
                      <a:pt x="60" y="17"/>
                    </a:lnTo>
                    <a:lnTo>
                      <a:pt x="53" y="11"/>
                    </a:lnTo>
                    <a:lnTo>
                      <a:pt x="53" y="11"/>
                    </a:lnTo>
                    <a:close/>
                    <a:moveTo>
                      <a:pt x="16" y="0"/>
                    </a:moveTo>
                    <a:lnTo>
                      <a:pt x="45" y="0"/>
                    </a:lnTo>
                    <a:lnTo>
                      <a:pt x="53" y="7"/>
                    </a:lnTo>
                    <a:lnTo>
                      <a:pt x="53" y="7"/>
                    </a:lnTo>
                    <a:lnTo>
                      <a:pt x="60" y="0"/>
                    </a:lnTo>
                    <a:lnTo>
                      <a:pt x="89" y="0"/>
                    </a:lnTo>
                    <a:lnTo>
                      <a:pt x="98" y="9"/>
                    </a:lnTo>
                    <a:lnTo>
                      <a:pt x="98" y="9"/>
                    </a:lnTo>
                    <a:lnTo>
                      <a:pt x="105" y="16"/>
                    </a:lnTo>
                    <a:lnTo>
                      <a:pt x="105" y="66"/>
                    </a:lnTo>
                    <a:lnTo>
                      <a:pt x="98" y="73"/>
                    </a:lnTo>
                    <a:lnTo>
                      <a:pt x="105" y="81"/>
                    </a:lnTo>
                    <a:lnTo>
                      <a:pt x="105" y="130"/>
                    </a:lnTo>
                    <a:lnTo>
                      <a:pt x="96" y="139"/>
                    </a:lnTo>
                    <a:lnTo>
                      <a:pt x="95" y="139"/>
                    </a:lnTo>
                    <a:lnTo>
                      <a:pt x="89" y="146"/>
                    </a:lnTo>
                    <a:lnTo>
                      <a:pt x="60" y="146"/>
                    </a:lnTo>
                    <a:lnTo>
                      <a:pt x="53" y="139"/>
                    </a:lnTo>
                    <a:lnTo>
                      <a:pt x="53" y="139"/>
                    </a:lnTo>
                    <a:lnTo>
                      <a:pt x="45" y="146"/>
                    </a:lnTo>
                    <a:lnTo>
                      <a:pt x="16" y="146"/>
                    </a:lnTo>
                    <a:lnTo>
                      <a:pt x="7" y="137"/>
                    </a:lnTo>
                    <a:lnTo>
                      <a:pt x="7" y="137"/>
                    </a:lnTo>
                    <a:lnTo>
                      <a:pt x="0" y="130"/>
                    </a:lnTo>
                    <a:lnTo>
                      <a:pt x="0" y="81"/>
                    </a:lnTo>
                    <a:lnTo>
                      <a:pt x="7" y="73"/>
                    </a:lnTo>
                    <a:lnTo>
                      <a:pt x="0" y="66"/>
                    </a:lnTo>
                    <a:lnTo>
                      <a:pt x="0" y="16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84" name="Freeform 47"/>
              <p:cNvSpPr/>
              <p:nvPr/>
            </p:nvSpPr>
            <p:spPr>
              <a:xfrm>
                <a:off x="9854640" y="2156400"/>
                <a:ext cx="75960" cy="109440"/>
              </a:xfrm>
              <a:custGeom>
                <a:avLst/>
                <a:gdLst>
                  <a:gd name="textAreaLeft" fmla="*/ 0 w 75960"/>
                  <a:gd name="textAreaRight" fmla="*/ 76320 w 75960"/>
                  <a:gd name="textAreaTop" fmla="*/ 0 h 109440"/>
                  <a:gd name="textAreaBottom" fmla="*/ 109800 h 109440"/>
                </a:gdLst>
                <a:ahLst/>
                <a:rect l="textAreaLeft" t="textAreaTop" r="textAreaRight" b="textAreaBottom"/>
                <a:pathLst>
                  <a:path w="79" h="110">
                    <a:moveTo>
                      <a:pt x="0" y="0"/>
                    </a:moveTo>
                    <a:lnTo>
                      <a:pt x="79" y="0"/>
                    </a:lnTo>
                    <a:lnTo>
                      <a:pt x="79" y="17"/>
                    </a:lnTo>
                    <a:lnTo>
                      <a:pt x="64" y="37"/>
                    </a:lnTo>
                    <a:lnTo>
                      <a:pt x="54" y="55"/>
                    </a:lnTo>
                    <a:lnTo>
                      <a:pt x="49" y="76"/>
                    </a:lnTo>
                    <a:lnTo>
                      <a:pt x="45" y="99"/>
                    </a:lnTo>
                    <a:lnTo>
                      <a:pt x="44" y="110"/>
                    </a:lnTo>
                    <a:lnTo>
                      <a:pt x="22" y="110"/>
                    </a:lnTo>
                    <a:lnTo>
                      <a:pt x="23" y="99"/>
                    </a:lnTo>
                    <a:lnTo>
                      <a:pt x="27" y="76"/>
                    </a:lnTo>
                    <a:lnTo>
                      <a:pt x="34" y="54"/>
                    </a:lnTo>
                    <a:lnTo>
                      <a:pt x="44" y="35"/>
                    </a:lnTo>
                    <a:lnTo>
                      <a:pt x="57" y="17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85" name="Freeform 48"/>
              <p:cNvSpPr/>
              <p:nvPr/>
            </p:nvSpPr>
            <p:spPr>
              <a:xfrm>
                <a:off x="10155240" y="2152440"/>
                <a:ext cx="70920" cy="112680"/>
              </a:xfrm>
              <a:custGeom>
                <a:avLst/>
                <a:gdLst>
                  <a:gd name="textAreaLeft" fmla="*/ 0 w 70920"/>
                  <a:gd name="textAreaRight" fmla="*/ 71280 w 70920"/>
                  <a:gd name="textAreaTop" fmla="*/ 0 h 112680"/>
                  <a:gd name="textAreaBottom" fmla="*/ 113040 h 112680"/>
                </a:gdLst>
                <a:ahLst/>
                <a:rect l="textAreaLeft" t="textAreaTop" r="textAreaRight" b="textAreaBottom"/>
                <a:pathLst>
                  <a:path w="74" h="113">
                    <a:moveTo>
                      <a:pt x="37" y="64"/>
                    </a:moveTo>
                    <a:lnTo>
                      <a:pt x="33" y="65"/>
                    </a:lnTo>
                    <a:lnTo>
                      <a:pt x="30" y="66"/>
                    </a:lnTo>
                    <a:lnTo>
                      <a:pt x="26" y="68"/>
                    </a:lnTo>
                    <a:lnTo>
                      <a:pt x="24" y="71"/>
                    </a:lnTo>
                    <a:lnTo>
                      <a:pt x="22" y="75"/>
                    </a:lnTo>
                    <a:lnTo>
                      <a:pt x="22" y="80"/>
                    </a:lnTo>
                    <a:lnTo>
                      <a:pt x="22" y="85"/>
                    </a:lnTo>
                    <a:lnTo>
                      <a:pt x="24" y="89"/>
                    </a:lnTo>
                    <a:lnTo>
                      <a:pt x="26" y="93"/>
                    </a:lnTo>
                    <a:lnTo>
                      <a:pt x="30" y="95"/>
                    </a:lnTo>
                    <a:lnTo>
                      <a:pt x="33" y="96"/>
                    </a:lnTo>
                    <a:lnTo>
                      <a:pt x="37" y="97"/>
                    </a:lnTo>
                    <a:lnTo>
                      <a:pt x="37" y="97"/>
                    </a:lnTo>
                    <a:lnTo>
                      <a:pt x="41" y="96"/>
                    </a:lnTo>
                    <a:lnTo>
                      <a:pt x="46" y="95"/>
                    </a:lnTo>
                    <a:lnTo>
                      <a:pt x="49" y="93"/>
                    </a:lnTo>
                    <a:lnTo>
                      <a:pt x="51" y="88"/>
                    </a:lnTo>
                    <a:lnTo>
                      <a:pt x="52" y="85"/>
                    </a:lnTo>
                    <a:lnTo>
                      <a:pt x="53" y="80"/>
                    </a:lnTo>
                    <a:lnTo>
                      <a:pt x="52" y="75"/>
                    </a:lnTo>
                    <a:lnTo>
                      <a:pt x="51" y="71"/>
                    </a:lnTo>
                    <a:lnTo>
                      <a:pt x="49" y="68"/>
                    </a:lnTo>
                    <a:lnTo>
                      <a:pt x="46" y="66"/>
                    </a:lnTo>
                    <a:lnTo>
                      <a:pt x="41" y="65"/>
                    </a:lnTo>
                    <a:lnTo>
                      <a:pt x="37" y="64"/>
                    </a:lnTo>
                    <a:lnTo>
                      <a:pt x="37" y="64"/>
                    </a:lnTo>
                    <a:close/>
                    <a:moveTo>
                      <a:pt x="37" y="17"/>
                    </a:moveTo>
                    <a:lnTo>
                      <a:pt x="34" y="18"/>
                    </a:lnTo>
                    <a:lnTo>
                      <a:pt x="31" y="19"/>
                    </a:lnTo>
                    <a:lnTo>
                      <a:pt x="27" y="21"/>
                    </a:lnTo>
                    <a:lnTo>
                      <a:pt x="26" y="24"/>
                    </a:lnTo>
                    <a:lnTo>
                      <a:pt x="25" y="27"/>
                    </a:lnTo>
                    <a:lnTo>
                      <a:pt x="24" y="32"/>
                    </a:lnTo>
                    <a:lnTo>
                      <a:pt x="25" y="36"/>
                    </a:lnTo>
                    <a:lnTo>
                      <a:pt x="26" y="40"/>
                    </a:lnTo>
                    <a:lnTo>
                      <a:pt x="27" y="42"/>
                    </a:lnTo>
                    <a:lnTo>
                      <a:pt x="31" y="44"/>
                    </a:lnTo>
                    <a:lnTo>
                      <a:pt x="34" y="47"/>
                    </a:lnTo>
                    <a:lnTo>
                      <a:pt x="37" y="47"/>
                    </a:lnTo>
                    <a:lnTo>
                      <a:pt x="37" y="47"/>
                    </a:lnTo>
                    <a:lnTo>
                      <a:pt x="41" y="47"/>
                    </a:lnTo>
                    <a:lnTo>
                      <a:pt x="44" y="44"/>
                    </a:lnTo>
                    <a:lnTo>
                      <a:pt x="47" y="42"/>
                    </a:lnTo>
                    <a:lnTo>
                      <a:pt x="49" y="40"/>
                    </a:lnTo>
                    <a:lnTo>
                      <a:pt x="50" y="36"/>
                    </a:lnTo>
                    <a:lnTo>
                      <a:pt x="50" y="32"/>
                    </a:lnTo>
                    <a:lnTo>
                      <a:pt x="50" y="27"/>
                    </a:lnTo>
                    <a:lnTo>
                      <a:pt x="49" y="24"/>
                    </a:lnTo>
                    <a:lnTo>
                      <a:pt x="47" y="21"/>
                    </a:lnTo>
                    <a:lnTo>
                      <a:pt x="44" y="19"/>
                    </a:lnTo>
                    <a:lnTo>
                      <a:pt x="41" y="18"/>
                    </a:lnTo>
                    <a:lnTo>
                      <a:pt x="37" y="17"/>
                    </a:lnTo>
                    <a:lnTo>
                      <a:pt x="37" y="17"/>
                    </a:lnTo>
                    <a:close/>
                    <a:moveTo>
                      <a:pt x="37" y="0"/>
                    </a:moveTo>
                    <a:lnTo>
                      <a:pt x="37" y="0"/>
                    </a:lnTo>
                    <a:lnTo>
                      <a:pt x="52" y="2"/>
                    </a:lnTo>
                    <a:lnTo>
                      <a:pt x="63" y="8"/>
                    </a:lnTo>
                    <a:lnTo>
                      <a:pt x="70" y="18"/>
                    </a:lnTo>
                    <a:lnTo>
                      <a:pt x="72" y="31"/>
                    </a:lnTo>
                    <a:lnTo>
                      <a:pt x="72" y="36"/>
                    </a:lnTo>
                    <a:lnTo>
                      <a:pt x="70" y="41"/>
                    </a:lnTo>
                    <a:lnTo>
                      <a:pt x="68" y="46"/>
                    </a:lnTo>
                    <a:lnTo>
                      <a:pt x="65" y="50"/>
                    </a:lnTo>
                    <a:lnTo>
                      <a:pt x="61" y="53"/>
                    </a:lnTo>
                    <a:lnTo>
                      <a:pt x="56" y="55"/>
                    </a:lnTo>
                    <a:lnTo>
                      <a:pt x="62" y="58"/>
                    </a:lnTo>
                    <a:lnTo>
                      <a:pt x="66" y="62"/>
                    </a:lnTo>
                    <a:lnTo>
                      <a:pt x="70" y="66"/>
                    </a:lnTo>
                    <a:lnTo>
                      <a:pt x="72" y="71"/>
                    </a:lnTo>
                    <a:lnTo>
                      <a:pt x="74" y="75"/>
                    </a:lnTo>
                    <a:lnTo>
                      <a:pt x="74" y="82"/>
                    </a:lnTo>
                    <a:lnTo>
                      <a:pt x="73" y="91"/>
                    </a:lnTo>
                    <a:lnTo>
                      <a:pt x="70" y="99"/>
                    </a:lnTo>
                    <a:lnTo>
                      <a:pt x="65" y="105"/>
                    </a:lnTo>
                    <a:lnTo>
                      <a:pt x="53" y="112"/>
                    </a:lnTo>
                    <a:lnTo>
                      <a:pt x="37" y="113"/>
                    </a:lnTo>
                    <a:lnTo>
                      <a:pt x="37" y="113"/>
                    </a:lnTo>
                    <a:lnTo>
                      <a:pt x="22" y="112"/>
                    </a:lnTo>
                    <a:lnTo>
                      <a:pt x="10" y="105"/>
                    </a:lnTo>
                    <a:lnTo>
                      <a:pt x="4" y="99"/>
                    </a:lnTo>
                    <a:lnTo>
                      <a:pt x="1" y="91"/>
                    </a:lnTo>
                    <a:lnTo>
                      <a:pt x="0" y="82"/>
                    </a:lnTo>
                    <a:lnTo>
                      <a:pt x="1" y="75"/>
                    </a:lnTo>
                    <a:lnTo>
                      <a:pt x="2" y="71"/>
                    </a:lnTo>
                    <a:lnTo>
                      <a:pt x="5" y="66"/>
                    </a:lnTo>
                    <a:lnTo>
                      <a:pt x="8" y="62"/>
                    </a:lnTo>
                    <a:lnTo>
                      <a:pt x="13" y="58"/>
                    </a:lnTo>
                    <a:lnTo>
                      <a:pt x="19" y="55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7" y="46"/>
                    </a:lnTo>
                    <a:lnTo>
                      <a:pt x="4" y="41"/>
                    </a:lnTo>
                    <a:lnTo>
                      <a:pt x="3" y="36"/>
                    </a:lnTo>
                    <a:lnTo>
                      <a:pt x="3" y="31"/>
                    </a:lnTo>
                    <a:lnTo>
                      <a:pt x="5" y="18"/>
                    </a:lnTo>
                    <a:lnTo>
                      <a:pt x="12" y="8"/>
                    </a:lnTo>
                    <a:lnTo>
                      <a:pt x="23" y="2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86" name="Freeform 49"/>
              <p:cNvSpPr/>
              <p:nvPr/>
            </p:nvSpPr>
            <p:spPr>
              <a:xfrm>
                <a:off x="10449360" y="2152440"/>
                <a:ext cx="72000" cy="112680"/>
              </a:xfrm>
              <a:custGeom>
                <a:avLst/>
                <a:gdLst>
                  <a:gd name="textAreaLeft" fmla="*/ 0 w 72000"/>
                  <a:gd name="textAreaRight" fmla="*/ 72360 w 72000"/>
                  <a:gd name="textAreaTop" fmla="*/ 0 h 112680"/>
                  <a:gd name="textAreaBottom" fmla="*/ 113040 h 112680"/>
                </a:gdLst>
                <a:ahLst/>
                <a:rect l="textAreaLeft" t="textAreaTop" r="textAreaRight" b="textAreaBottom"/>
                <a:pathLst>
                  <a:path w="75" h="113">
                    <a:moveTo>
                      <a:pt x="38" y="17"/>
                    </a:moveTo>
                    <a:lnTo>
                      <a:pt x="33" y="18"/>
                    </a:lnTo>
                    <a:lnTo>
                      <a:pt x="30" y="20"/>
                    </a:lnTo>
                    <a:lnTo>
                      <a:pt x="27" y="23"/>
                    </a:lnTo>
                    <a:lnTo>
                      <a:pt x="25" y="27"/>
                    </a:lnTo>
                    <a:lnTo>
                      <a:pt x="23" y="33"/>
                    </a:lnTo>
                    <a:lnTo>
                      <a:pt x="23" y="38"/>
                    </a:lnTo>
                    <a:lnTo>
                      <a:pt x="23" y="44"/>
                    </a:lnTo>
                    <a:lnTo>
                      <a:pt x="24" y="50"/>
                    </a:lnTo>
                    <a:lnTo>
                      <a:pt x="26" y="54"/>
                    </a:lnTo>
                    <a:lnTo>
                      <a:pt x="29" y="57"/>
                    </a:lnTo>
                    <a:lnTo>
                      <a:pt x="33" y="58"/>
                    </a:lnTo>
                    <a:lnTo>
                      <a:pt x="38" y="59"/>
                    </a:lnTo>
                    <a:lnTo>
                      <a:pt x="38" y="59"/>
                    </a:lnTo>
                    <a:lnTo>
                      <a:pt x="43" y="58"/>
                    </a:lnTo>
                    <a:lnTo>
                      <a:pt x="46" y="57"/>
                    </a:lnTo>
                    <a:lnTo>
                      <a:pt x="51" y="55"/>
                    </a:lnTo>
                    <a:lnTo>
                      <a:pt x="54" y="52"/>
                    </a:lnTo>
                    <a:lnTo>
                      <a:pt x="54" y="41"/>
                    </a:lnTo>
                    <a:lnTo>
                      <a:pt x="53" y="31"/>
                    </a:lnTo>
                    <a:lnTo>
                      <a:pt x="50" y="23"/>
                    </a:lnTo>
                    <a:lnTo>
                      <a:pt x="46" y="20"/>
                    </a:lnTo>
                    <a:lnTo>
                      <a:pt x="42" y="18"/>
                    </a:lnTo>
                    <a:lnTo>
                      <a:pt x="38" y="17"/>
                    </a:lnTo>
                    <a:lnTo>
                      <a:pt x="38" y="17"/>
                    </a:lnTo>
                    <a:close/>
                    <a:moveTo>
                      <a:pt x="38" y="0"/>
                    </a:moveTo>
                    <a:lnTo>
                      <a:pt x="38" y="0"/>
                    </a:lnTo>
                    <a:lnTo>
                      <a:pt x="48" y="2"/>
                    </a:lnTo>
                    <a:lnTo>
                      <a:pt x="57" y="5"/>
                    </a:lnTo>
                    <a:lnTo>
                      <a:pt x="64" y="11"/>
                    </a:lnTo>
                    <a:lnTo>
                      <a:pt x="71" y="21"/>
                    </a:lnTo>
                    <a:lnTo>
                      <a:pt x="74" y="32"/>
                    </a:lnTo>
                    <a:lnTo>
                      <a:pt x="75" y="44"/>
                    </a:lnTo>
                    <a:lnTo>
                      <a:pt x="75" y="70"/>
                    </a:lnTo>
                    <a:lnTo>
                      <a:pt x="74" y="83"/>
                    </a:lnTo>
                    <a:lnTo>
                      <a:pt x="70" y="94"/>
                    </a:lnTo>
                    <a:lnTo>
                      <a:pt x="63" y="102"/>
                    </a:lnTo>
                    <a:lnTo>
                      <a:pt x="52" y="110"/>
                    </a:lnTo>
                    <a:lnTo>
                      <a:pt x="38" y="113"/>
                    </a:lnTo>
                    <a:lnTo>
                      <a:pt x="33" y="113"/>
                    </a:lnTo>
                    <a:lnTo>
                      <a:pt x="28" y="113"/>
                    </a:lnTo>
                    <a:lnTo>
                      <a:pt x="22" y="112"/>
                    </a:lnTo>
                    <a:lnTo>
                      <a:pt x="16" y="111"/>
                    </a:lnTo>
                    <a:lnTo>
                      <a:pt x="11" y="109"/>
                    </a:lnTo>
                    <a:lnTo>
                      <a:pt x="13" y="93"/>
                    </a:lnTo>
                    <a:lnTo>
                      <a:pt x="19" y="95"/>
                    </a:lnTo>
                    <a:lnTo>
                      <a:pt x="23" y="96"/>
                    </a:lnTo>
                    <a:lnTo>
                      <a:pt x="28" y="96"/>
                    </a:lnTo>
                    <a:lnTo>
                      <a:pt x="33" y="97"/>
                    </a:lnTo>
                    <a:lnTo>
                      <a:pt x="38" y="96"/>
                    </a:lnTo>
                    <a:lnTo>
                      <a:pt x="42" y="95"/>
                    </a:lnTo>
                    <a:lnTo>
                      <a:pt x="45" y="93"/>
                    </a:lnTo>
                    <a:lnTo>
                      <a:pt x="48" y="90"/>
                    </a:lnTo>
                    <a:lnTo>
                      <a:pt x="52" y="82"/>
                    </a:lnTo>
                    <a:lnTo>
                      <a:pt x="54" y="71"/>
                    </a:lnTo>
                    <a:lnTo>
                      <a:pt x="54" y="66"/>
                    </a:lnTo>
                    <a:lnTo>
                      <a:pt x="50" y="70"/>
                    </a:lnTo>
                    <a:lnTo>
                      <a:pt x="44" y="73"/>
                    </a:lnTo>
                    <a:lnTo>
                      <a:pt x="41" y="74"/>
                    </a:lnTo>
                    <a:lnTo>
                      <a:pt x="38" y="75"/>
                    </a:lnTo>
                    <a:lnTo>
                      <a:pt x="33" y="75"/>
                    </a:lnTo>
                    <a:lnTo>
                      <a:pt x="20" y="73"/>
                    </a:lnTo>
                    <a:lnTo>
                      <a:pt x="9" y="66"/>
                    </a:lnTo>
                    <a:lnTo>
                      <a:pt x="2" y="54"/>
                    </a:lnTo>
                    <a:lnTo>
                      <a:pt x="0" y="38"/>
                    </a:lnTo>
                    <a:lnTo>
                      <a:pt x="4" y="23"/>
                    </a:lnTo>
                    <a:lnTo>
                      <a:pt x="11" y="11"/>
                    </a:lnTo>
                    <a:lnTo>
                      <a:pt x="23" y="3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87" name="Freeform 50"/>
              <p:cNvSpPr/>
              <p:nvPr/>
            </p:nvSpPr>
            <p:spPr>
              <a:xfrm>
                <a:off x="10734480" y="2152440"/>
                <a:ext cx="96840" cy="112680"/>
              </a:xfrm>
              <a:custGeom>
                <a:avLst/>
                <a:gdLst>
                  <a:gd name="textAreaLeft" fmla="*/ 0 w 96840"/>
                  <a:gd name="textAreaRight" fmla="*/ 97200 w 96840"/>
                  <a:gd name="textAreaTop" fmla="*/ 0 h 112680"/>
                  <a:gd name="textAreaBottom" fmla="*/ 113040 h 112680"/>
                </a:gdLst>
                <a:ahLst/>
                <a:rect l="textAreaLeft" t="textAreaTop" r="textAreaRight" b="textAreaBottom"/>
                <a:pathLst>
                  <a:path w="101" h="113">
                    <a:moveTo>
                      <a:pt x="76" y="74"/>
                    </a:moveTo>
                    <a:lnTo>
                      <a:pt x="74" y="74"/>
                    </a:lnTo>
                    <a:lnTo>
                      <a:pt x="71" y="75"/>
                    </a:lnTo>
                    <a:lnTo>
                      <a:pt x="70" y="78"/>
                    </a:lnTo>
                    <a:lnTo>
                      <a:pt x="68" y="81"/>
                    </a:lnTo>
                    <a:lnTo>
                      <a:pt x="68" y="85"/>
                    </a:lnTo>
                    <a:lnTo>
                      <a:pt x="68" y="90"/>
                    </a:lnTo>
                    <a:lnTo>
                      <a:pt x="68" y="95"/>
                    </a:lnTo>
                    <a:lnTo>
                      <a:pt x="70" y="98"/>
                    </a:lnTo>
                    <a:lnTo>
                      <a:pt x="72" y="100"/>
                    </a:lnTo>
                    <a:lnTo>
                      <a:pt x="74" y="101"/>
                    </a:lnTo>
                    <a:lnTo>
                      <a:pt x="76" y="101"/>
                    </a:lnTo>
                    <a:lnTo>
                      <a:pt x="76" y="101"/>
                    </a:lnTo>
                    <a:lnTo>
                      <a:pt x="80" y="101"/>
                    </a:lnTo>
                    <a:lnTo>
                      <a:pt x="82" y="100"/>
                    </a:lnTo>
                    <a:lnTo>
                      <a:pt x="84" y="98"/>
                    </a:lnTo>
                    <a:lnTo>
                      <a:pt x="85" y="95"/>
                    </a:lnTo>
                    <a:lnTo>
                      <a:pt x="86" y="90"/>
                    </a:lnTo>
                    <a:lnTo>
                      <a:pt x="86" y="85"/>
                    </a:lnTo>
                    <a:lnTo>
                      <a:pt x="85" y="81"/>
                    </a:lnTo>
                    <a:lnTo>
                      <a:pt x="84" y="78"/>
                    </a:lnTo>
                    <a:lnTo>
                      <a:pt x="82" y="75"/>
                    </a:lnTo>
                    <a:lnTo>
                      <a:pt x="80" y="74"/>
                    </a:lnTo>
                    <a:lnTo>
                      <a:pt x="76" y="74"/>
                    </a:lnTo>
                    <a:close/>
                    <a:moveTo>
                      <a:pt x="76" y="62"/>
                    </a:moveTo>
                    <a:lnTo>
                      <a:pt x="87" y="64"/>
                    </a:lnTo>
                    <a:lnTo>
                      <a:pt x="95" y="69"/>
                    </a:lnTo>
                    <a:lnTo>
                      <a:pt x="97" y="72"/>
                    </a:lnTo>
                    <a:lnTo>
                      <a:pt x="99" y="75"/>
                    </a:lnTo>
                    <a:lnTo>
                      <a:pt x="100" y="80"/>
                    </a:lnTo>
                    <a:lnTo>
                      <a:pt x="101" y="85"/>
                    </a:lnTo>
                    <a:lnTo>
                      <a:pt x="101" y="90"/>
                    </a:lnTo>
                    <a:lnTo>
                      <a:pt x="100" y="96"/>
                    </a:lnTo>
                    <a:lnTo>
                      <a:pt x="99" y="100"/>
                    </a:lnTo>
                    <a:lnTo>
                      <a:pt x="97" y="103"/>
                    </a:lnTo>
                    <a:lnTo>
                      <a:pt x="95" y="106"/>
                    </a:lnTo>
                    <a:lnTo>
                      <a:pt x="87" y="112"/>
                    </a:lnTo>
                    <a:lnTo>
                      <a:pt x="76" y="113"/>
                    </a:lnTo>
                    <a:lnTo>
                      <a:pt x="76" y="113"/>
                    </a:lnTo>
                    <a:lnTo>
                      <a:pt x="67" y="112"/>
                    </a:lnTo>
                    <a:lnTo>
                      <a:pt x="59" y="106"/>
                    </a:lnTo>
                    <a:lnTo>
                      <a:pt x="56" y="103"/>
                    </a:lnTo>
                    <a:lnTo>
                      <a:pt x="54" y="100"/>
                    </a:lnTo>
                    <a:lnTo>
                      <a:pt x="53" y="96"/>
                    </a:lnTo>
                    <a:lnTo>
                      <a:pt x="53" y="90"/>
                    </a:lnTo>
                    <a:lnTo>
                      <a:pt x="53" y="85"/>
                    </a:lnTo>
                    <a:lnTo>
                      <a:pt x="53" y="79"/>
                    </a:lnTo>
                    <a:lnTo>
                      <a:pt x="55" y="73"/>
                    </a:lnTo>
                    <a:lnTo>
                      <a:pt x="59" y="69"/>
                    </a:lnTo>
                    <a:lnTo>
                      <a:pt x="67" y="64"/>
                    </a:lnTo>
                    <a:lnTo>
                      <a:pt x="76" y="62"/>
                    </a:lnTo>
                    <a:close/>
                    <a:moveTo>
                      <a:pt x="24" y="12"/>
                    </a:moveTo>
                    <a:lnTo>
                      <a:pt x="21" y="12"/>
                    </a:lnTo>
                    <a:lnTo>
                      <a:pt x="19" y="13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4" y="23"/>
                    </a:lnTo>
                    <a:lnTo>
                      <a:pt x="14" y="28"/>
                    </a:lnTo>
                    <a:lnTo>
                      <a:pt x="15" y="33"/>
                    </a:lnTo>
                    <a:lnTo>
                      <a:pt x="17" y="36"/>
                    </a:lnTo>
                    <a:lnTo>
                      <a:pt x="19" y="38"/>
                    </a:lnTo>
                    <a:lnTo>
                      <a:pt x="21" y="39"/>
                    </a:lnTo>
                    <a:lnTo>
                      <a:pt x="24" y="39"/>
                    </a:lnTo>
                    <a:lnTo>
                      <a:pt x="24" y="39"/>
                    </a:lnTo>
                    <a:lnTo>
                      <a:pt x="27" y="39"/>
                    </a:lnTo>
                    <a:lnTo>
                      <a:pt x="29" y="38"/>
                    </a:lnTo>
                    <a:lnTo>
                      <a:pt x="30" y="36"/>
                    </a:lnTo>
                    <a:lnTo>
                      <a:pt x="33" y="33"/>
                    </a:lnTo>
                    <a:lnTo>
                      <a:pt x="34" y="28"/>
                    </a:lnTo>
                    <a:lnTo>
                      <a:pt x="34" y="23"/>
                    </a:lnTo>
                    <a:lnTo>
                      <a:pt x="33" y="19"/>
                    </a:lnTo>
                    <a:lnTo>
                      <a:pt x="30" y="16"/>
                    </a:lnTo>
                    <a:lnTo>
                      <a:pt x="29" y="13"/>
                    </a:lnTo>
                    <a:lnTo>
                      <a:pt x="26" y="12"/>
                    </a:lnTo>
                    <a:lnTo>
                      <a:pt x="24" y="12"/>
                    </a:lnTo>
                    <a:lnTo>
                      <a:pt x="24" y="12"/>
                    </a:lnTo>
                    <a:close/>
                    <a:moveTo>
                      <a:pt x="71" y="11"/>
                    </a:moveTo>
                    <a:lnTo>
                      <a:pt x="76" y="14"/>
                    </a:lnTo>
                    <a:lnTo>
                      <a:pt x="82" y="18"/>
                    </a:lnTo>
                    <a:lnTo>
                      <a:pt x="76" y="25"/>
                    </a:lnTo>
                    <a:lnTo>
                      <a:pt x="27" y="103"/>
                    </a:lnTo>
                    <a:lnTo>
                      <a:pt x="24" y="101"/>
                    </a:lnTo>
                    <a:lnTo>
                      <a:pt x="17" y="98"/>
                    </a:lnTo>
                    <a:lnTo>
                      <a:pt x="24" y="87"/>
                    </a:lnTo>
                    <a:lnTo>
                      <a:pt x="71" y="11"/>
                    </a:lnTo>
                    <a:close/>
                    <a:moveTo>
                      <a:pt x="24" y="0"/>
                    </a:moveTo>
                    <a:lnTo>
                      <a:pt x="24" y="0"/>
                    </a:lnTo>
                    <a:lnTo>
                      <a:pt x="34" y="2"/>
                    </a:lnTo>
                    <a:lnTo>
                      <a:pt x="41" y="6"/>
                    </a:lnTo>
                    <a:lnTo>
                      <a:pt x="44" y="10"/>
                    </a:lnTo>
                    <a:lnTo>
                      <a:pt x="46" y="13"/>
                    </a:lnTo>
                    <a:lnTo>
                      <a:pt x="48" y="18"/>
                    </a:lnTo>
                    <a:lnTo>
                      <a:pt x="48" y="23"/>
                    </a:lnTo>
                    <a:lnTo>
                      <a:pt x="48" y="28"/>
                    </a:lnTo>
                    <a:lnTo>
                      <a:pt x="48" y="34"/>
                    </a:lnTo>
                    <a:lnTo>
                      <a:pt x="46" y="38"/>
                    </a:lnTo>
                    <a:lnTo>
                      <a:pt x="44" y="41"/>
                    </a:lnTo>
                    <a:lnTo>
                      <a:pt x="41" y="44"/>
                    </a:lnTo>
                    <a:lnTo>
                      <a:pt x="34" y="50"/>
                    </a:lnTo>
                    <a:lnTo>
                      <a:pt x="24" y="51"/>
                    </a:lnTo>
                    <a:lnTo>
                      <a:pt x="24" y="51"/>
                    </a:lnTo>
                    <a:lnTo>
                      <a:pt x="14" y="50"/>
                    </a:lnTo>
                    <a:lnTo>
                      <a:pt x="6" y="44"/>
                    </a:lnTo>
                    <a:lnTo>
                      <a:pt x="4" y="41"/>
                    </a:lnTo>
                    <a:lnTo>
                      <a:pt x="2" y="38"/>
                    </a:lnTo>
                    <a:lnTo>
                      <a:pt x="0" y="34"/>
                    </a:lnTo>
                    <a:lnTo>
                      <a:pt x="0" y="28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2" y="13"/>
                    </a:lnTo>
                    <a:lnTo>
                      <a:pt x="4" y="10"/>
                    </a:lnTo>
                    <a:lnTo>
                      <a:pt x="6" y="7"/>
                    </a:lnTo>
                    <a:lnTo>
                      <a:pt x="13" y="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88" name="Freeform 51"/>
              <p:cNvSpPr/>
              <p:nvPr/>
            </p:nvSpPr>
            <p:spPr>
              <a:xfrm>
                <a:off x="9854640" y="2451240"/>
                <a:ext cx="77760" cy="109440"/>
              </a:xfrm>
              <a:custGeom>
                <a:avLst/>
                <a:gdLst>
                  <a:gd name="textAreaLeft" fmla="*/ 0 w 77760"/>
                  <a:gd name="textAreaRight" fmla="*/ 78120 w 77760"/>
                  <a:gd name="textAreaTop" fmla="*/ 0 h 109440"/>
                  <a:gd name="textAreaBottom" fmla="*/ 109800 h 109440"/>
                </a:gdLst>
                <a:ahLst/>
                <a:rect l="textAreaLeft" t="textAreaTop" r="textAreaRight" b="textAreaBottom"/>
                <a:pathLst>
                  <a:path w="81" h="110">
                    <a:moveTo>
                      <a:pt x="45" y="29"/>
                    </a:moveTo>
                    <a:lnTo>
                      <a:pt x="44" y="32"/>
                    </a:lnTo>
                    <a:lnTo>
                      <a:pt x="34" y="49"/>
                    </a:lnTo>
                    <a:lnTo>
                      <a:pt x="21" y="69"/>
                    </a:lnTo>
                    <a:lnTo>
                      <a:pt x="46" y="69"/>
                    </a:lnTo>
                    <a:lnTo>
                      <a:pt x="46" y="29"/>
                    </a:lnTo>
                    <a:lnTo>
                      <a:pt x="45" y="29"/>
                    </a:lnTo>
                    <a:close/>
                    <a:moveTo>
                      <a:pt x="46" y="0"/>
                    </a:moveTo>
                    <a:lnTo>
                      <a:pt x="69" y="0"/>
                    </a:lnTo>
                    <a:lnTo>
                      <a:pt x="69" y="69"/>
                    </a:lnTo>
                    <a:lnTo>
                      <a:pt x="81" y="69"/>
                    </a:lnTo>
                    <a:lnTo>
                      <a:pt x="81" y="87"/>
                    </a:lnTo>
                    <a:lnTo>
                      <a:pt x="69" y="87"/>
                    </a:lnTo>
                    <a:lnTo>
                      <a:pt x="69" y="110"/>
                    </a:lnTo>
                    <a:lnTo>
                      <a:pt x="46" y="110"/>
                    </a:lnTo>
                    <a:lnTo>
                      <a:pt x="46" y="87"/>
                    </a:lnTo>
                    <a:lnTo>
                      <a:pt x="2" y="87"/>
                    </a:lnTo>
                    <a:lnTo>
                      <a:pt x="0" y="73"/>
                    </a:lnTo>
                    <a:lnTo>
                      <a:pt x="34" y="19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89" name="Freeform 52"/>
              <p:cNvSpPr/>
              <p:nvPr/>
            </p:nvSpPr>
            <p:spPr>
              <a:xfrm>
                <a:off x="10156320" y="2451240"/>
                <a:ext cx="69840" cy="110520"/>
              </a:xfrm>
              <a:custGeom>
                <a:avLst/>
                <a:gdLst>
                  <a:gd name="textAreaLeft" fmla="*/ 0 w 69840"/>
                  <a:gd name="textAreaRight" fmla="*/ 70200 w 69840"/>
                  <a:gd name="textAreaTop" fmla="*/ 0 h 110520"/>
                  <a:gd name="textAreaBottom" fmla="*/ 110880 h 110520"/>
                </a:gdLst>
                <a:ahLst/>
                <a:rect l="textAreaLeft" t="textAreaTop" r="textAreaRight" b="textAreaBottom"/>
                <a:pathLst>
                  <a:path w="73" h="111">
                    <a:moveTo>
                      <a:pt x="8" y="0"/>
                    </a:moveTo>
                    <a:lnTo>
                      <a:pt x="70" y="0"/>
                    </a:lnTo>
                    <a:lnTo>
                      <a:pt x="70" y="17"/>
                    </a:lnTo>
                    <a:lnTo>
                      <a:pt x="26" y="17"/>
                    </a:lnTo>
                    <a:lnTo>
                      <a:pt x="23" y="43"/>
                    </a:lnTo>
                    <a:lnTo>
                      <a:pt x="26" y="41"/>
                    </a:lnTo>
                    <a:lnTo>
                      <a:pt x="31" y="40"/>
                    </a:lnTo>
                    <a:lnTo>
                      <a:pt x="35" y="38"/>
                    </a:lnTo>
                    <a:lnTo>
                      <a:pt x="40" y="37"/>
                    </a:lnTo>
                    <a:lnTo>
                      <a:pt x="50" y="38"/>
                    </a:lnTo>
                    <a:lnTo>
                      <a:pt x="58" y="42"/>
                    </a:lnTo>
                    <a:lnTo>
                      <a:pt x="65" y="47"/>
                    </a:lnTo>
                    <a:lnTo>
                      <a:pt x="71" y="59"/>
                    </a:lnTo>
                    <a:lnTo>
                      <a:pt x="73" y="75"/>
                    </a:lnTo>
                    <a:lnTo>
                      <a:pt x="71" y="89"/>
                    </a:lnTo>
                    <a:lnTo>
                      <a:pt x="64" y="102"/>
                    </a:lnTo>
                    <a:lnTo>
                      <a:pt x="57" y="107"/>
                    </a:lnTo>
                    <a:lnTo>
                      <a:pt x="48" y="110"/>
                    </a:lnTo>
                    <a:lnTo>
                      <a:pt x="37" y="111"/>
                    </a:lnTo>
                    <a:lnTo>
                      <a:pt x="22" y="110"/>
                    </a:lnTo>
                    <a:lnTo>
                      <a:pt x="10" y="104"/>
                    </a:lnTo>
                    <a:lnTo>
                      <a:pt x="5" y="97"/>
                    </a:lnTo>
                    <a:lnTo>
                      <a:pt x="1" y="90"/>
                    </a:lnTo>
                    <a:lnTo>
                      <a:pt x="0" y="80"/>
                    </a:lnTo>
                    <a:lnTo>
                      <a:pt x="1" y="80"/>
                    </a:lnTo>
                    <a:lnTo>
                      <a:pt x="21" y="79"/>
                    </a:lnTo>
                    <a:lnTo>
                      <a:pt x="22" y="83"/>
                    </a:lnTo>
                    <a:lnTo>
                      <a:pt x="23" y="88"/>
                    </a:lnTo>
                    <a:lnTo>
                      <a:pt x="25" y="91"/>
                    </a:lnTo>
                    <a:lnTo>
                      <a:pt x="29" y="93"/>
                    </a:lnTo>
                    <a:lnTo>
                      <a:pt x="33" y="94"/>
                    </a:lnTo>
                    <a:lnTo>
                      <a:pt x="37" y="95"/>
                    </a:lnTo>
                    <a:lnTo>
                      <a:pt x="40" y="94"/>
                    </a:lnTo>
                    <a:lnTo>
                      <a:pt x="43" y="93"/>
                    </a:lnTo>
                    <a:lnTo>
                      <a:pt x="46" y="92"/>
                    </a:lnTo>
                    <a:lnTo>
                      <a:pt x="48" y="89"/>
                    </a:lnTo>
                    <a:lnTo>
                      <a:pt x="50" y="85"/>
                    </a:lnTo>
                    <a:lnTo>
                      <a:pt x="51" y="80"/>
                    </a:lnTo>
                    <a:lnTo>
                      <a:pt x="52" y="75"/>
                    </a:lnTo>
                    <a:lnTo>
                      <a:pt x="51" y="68"/>
                    </a:lnTo>
                    <a:lnTo>
                      <a:pt x="50" y="64"/>
                    </a:lnTo>
                    <a:lnTo>
                      <a:pt x="48" y="60"/>
                    </a:lnTo>
                    <a:lnTo>
                      <a:pt x="45" y="57"/>
                    </a:lnTo>
                    <a:lnTo>
                      <a:pt x="41" y="54"/>
                    </a:lnTo>
                    <a:lnTo>
                      <a:pt x="36" y="53"/>
                    </a:lnTo>
                    <a:lnTo>
                      <a:pt x="32" y="54"/>
                    </a:lnTo>
                    <a:lnTo>
                      <a:pt x="29" y="54"/>
                    </a:lnTo>
                    <a:lnTo>
                      <a:pt x="26" y="57"/>
                    </a:lnTo>
                    <a:lnTo>
                      <a:pt x="23" y="59"/>
                    </a:lnTo>
                    <a:lnTo>
                      <a:pt x="21" y="62"/>
                    </a:lnTo>
                    <a:lnTo>
                      <a:pt x="2" y="6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90" name="Freeform 53"/>
              <p:cNvSpPr/>
              <p:nvPr/>
            </p:nvSpPr>
            <p:spPr>
              <a:xfrm>
                <a:off x="10450080" y="2449080"/>
                <a:ext cx="73800" cy="112680"/>
              </a:xfrm>
              <a:custGeom>
                <a:avLst/>
                <a:gdLst>
                  <a:gd name="textAreaLeft" fmla="*/ 0 w 73800"/>
                  <a:gd name="textAreaRight" fmla="*/ 74160 w 73800"/>
                  <a:gd name="textAreaTop" fmla="*/ 0 h 112680"/>
                  <a:gd name="textAreaBottom" fmla="*/ 113040 h 112680"/>
                </a:gdLst>
                <a:ahLst/>
                <a:rect l="textAreaLeft" t="textAreaTop" r="textAreaRight" b="textAreaBottom"/>
                <a:pathLst>
                  <a:path w="77" h="113">
                    <a:moveTo>
                      <a:pt x="39" y="54"/>
                    </a:moveTo>
                    <a:lnTo>
                      <a:pt x="34" y="55"/>
                    </a:lnTo>
                    <a:lnTo>
                      <a:pt x="29" y="56"/>
                    </a:lnTo>
                    <a:lnTo>
                      <a:pt x="26" y="59"/>
                    </a:lnTo>
                    <a:lnTo>
                      <a:pt x="23" y="62"/>
                    </a:lnTo>
                    <a:lnTo>
                      <a:pt x="23" y="69"/>
                    </a:lnTo>
                    <a:lnTo>
                      <a:pt x="24" y="81"/>
                    </a:lnTo>
                    <a:lnTo>
                      <a:pt x="28" y="90"/>
                    </a:lnTo>
                    <a:lnTo>
                      <a:pt x="31" y="93"/>
                    </a:lnTo>
                    <a:lnTo>
                      <a:pt x="35" y="96"/>
                    </a:lnTo>
                    <a:lnTo>
                      <a:pt x="39" y="97"/>
                    </a:lnTo>
                    <a:lnTo>
                      <a:pt x="40" y="97"/>
                    </a:lnTo>
                    <a:lnTo>
                      <a:pt x="44" y="96"/>
                    </a:lnTo>
                    <a:lnTo>
                      <a:pt x="49" y="94"/>
                    </a:lnTo>
                    <a:lnTo>
                      <a:pt x="52" y="91"/>
                    </a:lnTo>
                    <a:lnTo>
                      <a:pt x="54" y="86"/>
                    </a:lnTo>
                    <a:lnTo>
                      <a:pt x="55" y="81"/>
                    </a:lnTo>
                    <a:lnTo>
                      <a:pt x="55" y="76"/>
                    </a:lnTo>
                    <a:lnTo>
                      <a:pt x="55" y="69"/>
                    </a:lnTo>
                    <a:lnTo>
                      <a:pt x="54" y="65"/>
                    </a:lnTo>
                    <a:lnTo>
                      <a:pt x="52" y="61"/>
                    </a:lnTo>
                    <a:lnTo>
                      <a:pt x="49" y="58"/>
                    </a:lnTo>
                    <a:lnTo>
                      <a:pt x="44" y="55"/>
                    </a:lnTo>
                    <a:lnTo>
                      <a:pt x="40" y="54"/>
                    </a:lnTo>
                    <a:lnTo>
                      <a:pt x="39" y="54"/>
                    </a:lnTo>
                    <a:close/>
                    <a:moveTo>
                      <a:pt x="45" y="0"/>
                    </a:moveTo>
                    <a:lnTo>
                      <a:pt x="51" y="1"/>
                    </a:lnTo>
                    <a:lnTo>
                      <a:pt x="57" y="1"/>
                    </a:lnTo>
                    <a:lnTo>
                      <a:pt x="62" y="3"/>
                    </a:lnTo>
                    <a:lnTo>
                      <a:pt x="67" y="5"/>
                    </a:lnTo>
                    <a:lnTo>
                      <a:pt x="63" y="21"/>
                    </a:lnTo>
                    <a:lnTo>
                      <a:pt x="58" y="19"/>
                    </a:lnTo>
                    <a:lnTo>
                      <a:pt x="54" y="18"/>
                    </a:lnTo>
                    <a:lnTo>
                      <a:pt x="51" y="18"/>
                    </a:lnTo>
                    <a:lnTo>
                      <a:pt x="45" y="18"/>
                    </a:lnTo>
                    <a:lnTo>
                      <a:pt x="42" y="18"/>
                    </a:lnTo>
                    <a:lnTo>
                      <a:pt x="39" y="18"/>
                    </a:lnTo>
                    <a:lnTo>
                      <a:pt x="36" y="20"/>
                    </a:lnTo>
                    <a:lnTo>
                      <a:pt x="32" y="22"/>
                    </a:lnTo>
                    <a:lnTo>
                      <a:pt x="29" y="25"/>
                    </a:lnTo>
                    <a:lnTo>
                      <a:pt x="25" y="34"/>
                    </a:lnTo>
                    <a:lnTo>
                      <a:pt x="24" y="46"/>
                    </a:lnTo>
                    <a:lnTo>
                      <a:pt x="24" y="47"/>
                    </a:lnTo>
                    <a:lnTo>
                      <a:pt x="28" y="43"/>
                    </a:lnTo>
                    <a:lnTo>
                      <a:pt x="34" y="40"/>
                    </a:lnTo>
                    <a:lnTo>
                      <a:pt x="39" y="38"/>
                    </a:lnTo>
                    <a:lnTo>
                      <a:pt x="46" y="38"/>
                    </a:lnTo>
                    <a:lnTo>
                      <a:pt x="59" y="40"/>
                    </a:lnTo>
                    <a:lnTo>
                      <a:pt x="69" y="49"/>
                    </a:lnTo>
                    <a:lnTo>
                      <a:pt x="75" y="61"/>
                    </a:lnTo>
                    <a:lnTo>
                      <a:pt x="77" y="76"/>
                    </a:lnTo>
                    <a:lnTo>
                      <a:pt x="75" y="91"/>
                    </a:lnTo>
                    <a:lnTo>
                      <a:pt x="67" y="102"/>
                    </a:lnTo>
                    <a:lnTo>
                      <a:pt x="55" y="111"/>
                    </a:lnTo>
                    <a:lnTo>
                      <a:pt x="40" y="113"/>
                    </a:lnTo>
                    <a:lnTo>
                      <a:pt x="39" y="113"/>
                    </a:lnTo>
                    <a:lnTo>
                      <a:pt x="28" y="112"/>
                    </a:lnTo>
                    <a:lnTo>
                      <a:pt x="20" y="108"/>
                    </a:lnTo>
                    <a:lnTo>
                      <a:pt x="12" y="101"/>
                    </a:lnTo>
                    <a:lnTo>
                      <a:pt x="6" y="93"/>
                    </a:lnTo>
                    <a:lnTo>
                      <a:pt x="3" y="82"/>
                    </a:lnTo>
                    <a:lnTo>
                      <a:pt x="0" y="69"/>
                    </a:lnTo>
                    <a:lnTo>
                      <a:pt x="0" y="48"/>
                    </a:lnTo>
                    <a:lnTo>
                      <a:pt x="3" y="34"/>
                    </a:lnTo>
                    <a:lnTo>
                      <a:pt x="7" y="22"/>
                    </a:lnTo>
                    <a:lnTo>
                      <a:pt x="13" y="13"/>
                    </a:lnTo>
                    <a:lnTo>
                      <a:pt x="25" y="4"/>
                    </a:lnTo>
                    <a:lnTo>
                      <a:pt x="39" y="1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91" name="Freeform 54"/>
              <p:cNvSpPr/>
              <p:nvPr/>
            </p:nvSpPr>
            <p:spPr>
              <a:xfrm>
                <a:off x="10746000" y="2479320"/>
                <a:ext cx="72720" cy="81720"/>
              </a:xfrm>
              <a:custGeom>
                <a:avLst/>
                <a:gdLst>
                  <a:gd name="textAreaLeft" fmla="*/ 0 w 72720"/>
                  <a:gd name="textAreaRight" fmla="*/ 73080 w 72720"/>
                  <a:gd name="textAreaTop" fmla="*/ 0 h 81720"/>
                  <a:gd name="textAreaBottom" fmla="*/ 82080 h 81720"/>
                </a:gdLst>
                <a:ahLst/>
                <a:rect l="textAreaLeft" t="textAreaTop" r="textAreaRight" b="textAreaBottom"/>
                <a:pathLst>
                  <a:path w="76" h="82">
                    <a:moveTo>
                      <a:pt x="0" y="0"/>
                    </a:moveTo>
                    <a:lnTo>
                      <a:pt x="26" y="0"/>
                    </a:lnTo>
                    <a:lnTo>
                      <a:pt x="38" y="26"/>
                    </a:lnTo>
                    <a:lnTo>
                      <a:pt x="38" y="26"/>
                    </a:lnTo>
                    <a:lnTo>
                      <a:pt x="50" y="0"/>
                    </a:lnTo>
                    <a:lnTo>
                      <a:pt x="76" y="0"/>
                    </a:lnTo>
                    <a:lnTo>
                      <a:pt x="52" y="40"/>
                    </a:lnTo>
                    <a:lnTo>
                      <a:pt x="76" y="82"/>
                    </a:lnTo>
                    <a:lnTo>
                      <a:pt x="52" y="82"/>
                    </a:lnTo>
                    <a:lnTo>
                      <a:pt x="39" y="55"/>
                    </a:lnTo>
                    <a:lnTo>
                      <a:pt x="25" y="82"/>
                    </a:lnTo>
                    <a:lnTo>
                      <a:pt x="0" y="82"/>
                    </a:lnTo>
                    <a:lnTo>
                      <a:pt x="26" y="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tIns="41040" bIns="4104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92" name="Freeform 55"/>
              <p:cNvSpPr/>
              <p:nvPr/>
            </p:nvSpPr>
            <p:spPr>
              <a:xfrm>
                <a:off x="9863280" y="2747880"/>
                <a:ext cx="42840" cy="109440"/>
              </a:xfrm>
              <a:custGeom>
                <a:avLst/>
                <a:gdLst>
                  <a:gd name="textAreaLeft" fmla="*/ 0 w 42840"/>
                  <a:gd name="textAreaRight" fmla="*/ 43200 w 42840"/>
                  <a:gd name="textAreaTop" fmla="*/ 0 h 109440"/>
                  <a:gd name="textAreaBottom" fmla="*/ 109800 h 109440"/>
                </a:gdLst>
                <a:ahLst/>
                <a:rect l="textAreaLeft" t="textAreaTop" r="textAreaRight" b="textAreaBottom"/>
                <a:pathLst>
                  <a:path w="45" h="110">
                    <a:moveTo>
                      <a:pt x="45" y="0"/>
                    </a:moveTo>
                    <a:lnTo>
                      <a:pt x="45" y="110"/>
                    </a:lnTo>
                    <a:lnTo>
                      <a:pt x="22" y="110"/>
                    </a:lnTo>
                    <a:lnTo>
                      <a:pt x="22" y="19"/>
                    </a:lnTo>
                    <a:lnTo>
                      <a:pt x="0" y="19"/>
                    </a:lnTo>
                    <a:lnTo>
                      <a:pt x="0" y="4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93" name="Freeform 56"/>
              <p:cNvSpPr/>
              <p:nvPr/>
            </p:nvSpPr>
            <p:spPr>
              <a:xfrm>
                <a:off x="10154160" y="2747160"/>
                <a:ext cx="72720" cy="110520"/>
              </a:xfrm>
              <a:custGeom>
                <a:avLst/>
                <a:gdLst>
                  <a:gd name="textAreaLeft" fmla="*/ 0 w 72720"/>
                  <a:gd name="textAreaRight" fmla="*/ 73080 w 72720"/>
                  <a:gd name="textAreaTop" fmla="*/ 0 h 110520"/>
                  <a:gd name="textAreaBottom" fmla="*/ 110880 h 110520"/>
                </a:gdLst>
                <a:ahLst/>
                <a:rect l="textAreaLeft" t="textAreaTop" r="textAreaRight" b="textAreaBottom"/>
                <a:pathLst>
                  <a:path w="76" h="111">
                    <a:moveTo>
                      <a:pt x="37" y="0"/>
                    </a:moveTo>
                    <a:lnTo>
                      <a:pt x="52" y="2"/>
                    </a:lnTo>
                    <a:lnTo>
                      <a:pt x="64" y="9"/>
                    </a:lnTo>
                    <a:lnTo>
                      <a:pt x="71" y="18"/>
                    </a:lnTo>
                    <a:lnTo>
                      <a:pt x="73" y="32"/>
                    </a:lnTo>
                    <a:lnTo>
                      <a:pt x="72" y="42"/>
                    </a:lnTo>
                    <a:lnTo>
                      <a:pt x="68" y="50"/>
                    </a:lnTo>
                    <a:lnTo>
                      <a:pt x="60" y="60"/>
                    </a:lnTo>
                    <a:lnTo>
                      <a:pt x="50" y="73"/>
                    </a:lnTo>
                    <a:lnTo>
                      <a:pt x="31" y="94"/>
                    </a:lnTo>
                    <a:lnTo>
                      <a:pt x="31" y="94"/>
                    </a:lnTo>
                    <a:lnTo>
                      <a:pt x="76" y="94"/>
                    </a:lnTo>
                    <a:lnTo>
                      <a:pt x="76" y="111"/>
                    </a:lnTo>
                    <a:lnTo>
                      <a:pt x="2" y="111"/>
                    </a:lnTo>
                    <a:lnTo>
                      <a:pt x="2" y="97"/>
                    </a:lnTo>
                    <a:lnTo>
                      <a:pt x="37" y="59"/>
                    </a:lnTo>
                    <a:lnTo>
                      <a:pt x="41" y="54"/>
                    </a:lnTo>
                    <a:lnTo>
                      <a:pt x="45" y="48"/>
                    </a:lnTo>
                    <a:lnTo>
                      <a:pt x="48" y="44"/>
                    </a:lnTo>
                    <a:lnTo>
                      <a:pt x="51" y="38"/>
                    </a:lnTo>
                    <a:lnTo>
                      <a:pt x="51" y="32"/>
                    </a:lnTo>
                    <a:lnTo>
                      <a:pt x="51" y="28"/>
                    </a:lnTo>
                    <a:lnTo>
                      <a:pt x="50" y="25"/>
                    </a:lnTo>
                    <a:lnTo>
                      <a:pt x="48" y="22"/>
                    </a:lnTo>
                    <a:lnTo>
                      <a:pt x="44" y="18"/>
                    </a:lnTo>
                    <a:lnTo>
                      <a:pt x="41" y="17"/>
                    </a:lnTo>
                    <a:lnTo>
                      <a:pt x="37" y="16"/>
                    </a:lnTo>
                    <a:lnTo>
                      <a:pt x="33" y="17"/>
                    </a:lnTo>
                    <a:lnTo>
                      <a:pt x="28" y="19"/>
                    </a:lnTo>
                    <a:lnTo>
                      <a:pt x="25" y="22"/>
                    </a:lnTo>
                    <a:lnTo>
                      <a:pt x="23" y="26"/>
                    </a:lnTo>
                    <a:lnTo>
                      <a:pt x="22" y="30"/>
                    </a:lnTo>
                    <a:lnTo>
                      <a:pt x="21" y="35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2" y="22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94" name="Freeform 57"/>
              <p:cNvSpPr/>
              <p:nvPr/>
            </p:nvSpPr>
            <p:spPr>
              <a:xfrm>
                <a:off x="10448280" y="2747160"/>
                <a:ext cx="73800" cy="112680"/>
              </a:xfrm>
              <a:custGeom>
                <a:avLst/>
                <a:gdLst>
                  <a:gd name="textAreaLeft" fmla="*/ 0 w 73800"/>
                  <a:gd name="textAreaRight" fmla="*/ 74160 w 73800"/>
                  <a:gd name="textAreaTop" fmla="*/ 0 h 112680"/>
                  <a:gd name="textAreaBottom" fmla="*/ 113040 h 112680"/>
                </a:gdLst>
                <a:ahLst/>
                <a:rect l="textAreaLeft" t="textAreaTop" r="textAreaRight" b="textAreaBottom"/>
                <a:pathLst>
                  <a:path w="77" h="113">
                    <a:moveTo>
                      <a:pt x="38" y="0"/>
                    </a:moveTo>
                    <a:lnTo>
                      <a:pt x="53" y="1"/>
                    </a:lnTo>
                    <a:lnTo>
                      <a:pt x="65" y="8"/>
                    </a:lnTo>
                    <a:lnTo>
                      <a:pt x="71" y="14"/>
                    </a:lnTo>
                    <a:lnTo>
                      <a:pt x="74" y="22"/>
                    </a:lnTo>
                    <a:lnTo>
                      <a:pt x="75" y="31"/>
                    </a:lnTo>
                    <a:lnTo>
                      <a:pt x="75" y="35"/>
                    </a:lnTo>
                    <a:lnTo>
                      <a:pt x="73" y="41"/>
                    </a:lnTo>
                    <a:lnTo>
                      <a:pt x="71" y="45"/>
                    </a:lnTo>
                    <a:lnTo>
                      <a:pt x="68" y="48"/>
                    </a:lnTo>
                    <a:lnTo>
                      <a:pt x="63" y="53"/>
                    </a:lnTo>
                    <a:lnTo>
                      <a:pt x="58" y="55"/>
                    </a:lnTo>
                    <a:lnTo>
                      <a:pt x="63" y="58"/>
                    </a:lnTo>
                    <a:lnTo>
                      <a:pt x="69" y="61"/>
                    </a:lnTo>
                    <a:lnTo>
                      <a:pt x="72" y="65"/>
                    </a:lnTo>
                    <a:lnTo>
                      <a:pt x="75" y="70"/>
                    </a:lnTo>
                    <a:lnTo>
                      <a:pt x="76" y="75"/>
                    </a:lnTo>
                    <a:lnTo>
                      <a:pt x="77" y="80"/>
                    </a:lnTo>
                    <a:lnTo>
                      <a:pt x="76" y="90"/>
                    </a:lnTo>
                    <a:lnTo>
                      <a:pt x="72" y="97"/>
                    </a:lnTo>
                    <a:lnTo>
                      <a:pt x="65" y="104"/>
                    </a:lnTo>
                    <a:lnTo>
                      <a:pt x="54" y="111"/>
                    </a:lnTo>
                    <a:lnTo>
                      <a:pt x="38" y="113"/>
                    </a:lnTo>
                    <a:lnTo>
                      <a:pt x="24" y="111"/>
                    </a:lnTo>
                    <a:lnTo>
                      <a:pt x="11" y="105"/>
                    </a:lnTo>
                    <a:lnTo>
                      <a:pt x="6" y="99"/>
                    </a:lnTo>
                    <a:lnTo>
                      <a:pt x="1" y="91"/>
                    </a:lnTo>
                    <a:lnTo>
                      <a:pt x="0" y="81"/>
                    </a:lnTo>
                    <a:lnTo>
                      <a:pt x="1" y="81"/>
                    </a:lnTo>
                    <a:lnTo>
                      <a:pt x="23" y="81"/>
                    </a:lnTo>
                    <a:lnTo>
                      <a:pt x="23" y="86"/>
                    </a:lnTo>
                    <a:lnTo>
                      <a:pt x="24" y="89"/>
                    </a:lnTo>
                    <a:lnTo>
                      <a:pt x="27" y="92"/>
                    </a:lnTo>
                    <a:lnTo>
                      <a:pt x="30" y="94"/>
                    </a:lnTo>
                    <a:lnTo>
                      <a:pt x="33" y="95"/>
                    </a:lnTo>
                    <a:lnTo>
                      <a:pt x="39" y="96"/>
                    </a:lnTo>
                    <a:lnTo>
                      <a:pt x="43" y="95"/>
                    </a:lnTo>
                    <a:lnTo>
                      <a:pt x="47" y="94"/>
                    </a:lnTo>
                    <a:lnTo>
                      <a:pt x="51" y="92"/>
                    </a:lnTo>
                    <a:lnTo>
                      <a:pt x="53" y="89"/>
                    </a:lnTo>
                    <a:lnTo>
                      <a:pt x="55" y="85"/>
                    </a:lnTo>
                    <a:lnTo>
                      <a:pt x="55" y="80"/>
                    </a:lnTo>
                    <a:lnTo>
                      <a:pt x="55" y="75"/>
                    </a:lnTo>
                    <a:lnTo>
                      <a:pt x="53" y="71"/>
                    </a:lnTo>
                    <a:lnTo>
                      <a:pt x="51" y="68"/>
                    </a:lnTo>
                    <a:lnTo>
                      <a:pt x="47" y="65"/>
                    </a:lnTo>
                    <a:lnTo>
                      <a:pt x="43" y="64"/>
                    </a:lnTo>
                    <a:lnTo>
                      <a:pt x="38" y="63"/>
                    </a:lnTo>
                    <a:lnTo>
                      <a:pt x="25" y="63"/>
                    </a:lnTo>
                    <a:lnTo>
                      <a:pt x="25" y="47"/>
                    </a:lnTo>
                    <a:lnTo>
                      <a:pt x="38" y="47"/>
                    </a:lnTo>
                    <a:lnTo>
                      <a:pt x="42" y="46"/>
                    </a:lnTo>
                    <a:lnTo>
                      <a:pt x="46" y="45"/>
                    </a:lnTo>
                    <a:lnTo>
                      <a:pt x="49" y="43"/>
                    </a:lnTo>
                    <a:lnTo>
                      <a:pt x="52" y="40"/>
                    </a:lnTo>
                    <a:lnTo>
                      <a:pt x="53" y="35"/>
                    </a:lnTo>
                    <a:lnTo>
                      <a:pt x="53" y="31"/>
                    </a:lnTo>
                    <a:lnTo>
                      <a:pt x="53" y="27"/>
                    </a:lnTo>
                    <a:lnTo>
                      <a:pt x="52" y="24"/>
                    </a:lnTo>
                    <a:lnTo>
                      <a:pt x="49" y="20"/>
                    </a:lnTo>
                    <a:lnTo>
                      <a:pt x="46" y="18"/>
                    </a:lnTo>
                    <a:lnTo>
                      <a:pt x="43" y="17"/>
                    </a:lnTo>
                    <a:lnTo>
                      <a:pt x="39" y="16"/>
                    </a:lnTo>
                    <a:lnTo>
                      <a:pt x="34" y="17"/>
                    </a:lnTo>
                    <a:lnTo>
                      <a:pt x="31" y="18"/>
                    </a:lnTo>
                    <a:lnTo>
                      <a:pt x="28" y="20"/>
                    </a:lnTo>
                    <a:lnTo>
                      <a:pt x="26" y="23"/>
                    </a:lnTo>
                    <a:lnTo>
                      <a:pt x="24" y="26"/>
                    </a:lnTo>
                    <a:lnTo>
                      <a:pt x="24" y="30"/>
                    </a:lnTo>
                    <a:lnTo>
                      <a:pt x="2" y="30"/>
                    </a:lnTo>
                    <a:lnTo>
                      <a:pt x="2" y="29"/>
                    </a:lnTo>
                    <a:lnTo>
                      <a:pt x="5" y="17"/>
                    </a:lnTo>
                    <a:lnTo>
                      <a:pt x="12" y="8"/>
                    </a:lnTo>
                    <a:lnTo>
                      <a:pt x="24" y="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95" name="Rectangle 58"/>
              <p:cNvSpPr/>
              <p:nvPr/>
            </p:nvSpPr>
            <p:spPr>
              <a:xfrm>
                <a:off x="10762560" y="2804040"/>
                <a:ext cx="41040" cy="16560"/>
              </a:xfrm>
              <a:prstGeom prst="rect">
                <a:avLst/>
              </a:prstGeom>
              <a:solidFill>
                <a:schemeClr val="bg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tIns="8280" bIns="828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96" name="Freeform 59"/>
              <p:cNvSpPr/>
              <p:nvPr/>
            </p:nvSpPr>
            <p:spPr>
              <a:xfrm>
                <a:off x="9858240" y="3043800"/>
                <a:ext cx="69840" cy="113400"/>
              </a:xfrm>
              <a:custGeom>
                <a:avLst/>
                <a:gdLst>
                  <a:gd name="textAreaLeft" fmla="*/ 0 w 69840"/>
                  <a:gd name="textAreaRight" fmla="*/ 70200 w 69840"/>
                  <a:gd name="textAreaTop" fmla="*/ 0 h 113400"/>
                  <a:gd name="textAreaBottom" fmla="*/ 113760 h 113400"/>
                </a:gdLst>
                <a:ahLst/>
                <a:rect l="textAreaLeft" t="textAreaTop" r="textAreaRight" b="textAreaBottom"/>
                <a:pathLst>
                  <a:path w="73" h="114">
                    <a:moveTo>
                      <a:pt x="36" y="18"/>
                    </a:moveTo>
                    <a:lnTo>
                      <a:pt x="33" y="18"/>
                    </a:lnTo>
                    <a:lnTo>
                      <a:pt x="30" y="19"/>
                    </a:lnTo>
                    <a:lnTo>
                      <a:pt x="27" y="21"/>
                    </a:lnTo>
                    <a:lnTo>
                      <a:pt x="25" y="23"/>
                    </a:lnTo>
                    <a:lnTo>
                      <a:pt x="22" y="31"/>
                    </a:lnTo>
                    <a:lnTo>
                      <a:pt x="21" y="42"/>
                    </a:lnTo>
                    <a:lnTo>
                      <a:pt x="21" y="71"/>
                    </a:lnTo>
                    <a:lnTo>
                      <a:pt x="22" y="83"/>
                    </a:lnTo>
                    <a:lnTo>
                      <a:pt x="25" y="90"/>
                    </a:lnTo>
                    <a:lnTo>
                      <a:pt x="27" y="93"/>
                    </a:lnTo>
                    <a:lnTo>
                      <a:pt x="30" y="95"/>
                    </a:lnTo>
                    <a:lnTo>
                      <a:pt x="33" y="96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40" y="96"/>
                    </a:lnTo>
                    <a:lnTo>
                      <a:pt x="44" y="95"/>
                    </a:lnTo>
                    <a:lnTo>
                      <a:pt x="46" y="93"/>
                    </a:lnTo>
                    <a:lnTo>
                      <a:pt x="48" y="90"/>
                    </a:lnTo>
                    <a:lnTo>
                      <a:pt x="51" y="83"/>
                    </a:lnTo>
                    <a:lnTo>
                      <a:pt x="52" y="71"/>
                    </a:lnTo>
                    <a:lnTo>
                      <a:pt x="52" y="42"/>
                    </a:lnTo>
                    <a:lnTo>
                      <a:pt x="51" y="31"/>
                    </a:lnTo>
                    <a:lnTo>
                      <a:pt x="48" y="23"/>
                    </a:lnTo>
                    <a:lnTo>
                      <a:pt x="45" y="20"/>
                    </a:lnTo>
                    <a:lnTo>
                      <a:pt x="41" y="18"/>
                    </a:lnTo>
                    <a:lnTo>
                      <a:pt x="36" y="18"/>
                    </a:lnTo>
                    <a:lnTo>
                      <a:pt x="36" y="18"/>
                    </a:lnTo>
                    <a:close/>
                    <a:moveTo>
                      <a:pt x="36" y="0"/>
                    </a:moveTo>
                    <a:lnTo>
                      <a:pt x="36" y="0"/>
                    </a:lnTo>
                    <a:lnTo>
                      <a:pt x="47" y="1"/>
                    </a:lnTo>
                    <a:lnTo>
                      <a:pt x="56" y="5"/>
                    </a:lnTo>
                    <a:lnTo>
                      <a:pt x="64" y="11"/>
                    </a:lnTo>
                    <a:lnTo>
                      <a:pt x="69" y="20"/>
                    </a:lnTo>
                    <a:lnTo>
                      <a:pt x="72" y="31"/>
                    </a:lnTo>
                    <a:lnTo>
                      <a:pt x="73" y="44"/>
                    </a:lnTo>
                    <a:lnTo>
                      <a:pt x="73" y="69"/>
                    </a:lnTo>
                    <a:lnTo>
                      <a:pt x="72" y="83"/>
                    </a:lnTo>
                    <a:lnTo>
                      <a:pt x="69" y="93"/>
                    </a:lnTo>
                    <a:lnTo>
                      <a:pt x="64" y="102"/>
                    </a:lnTo>
                    <a:lnTo>
                      <a:pt x="56" y="108"/>
                    </a:lnTo>
                    <a:lnTo>
                      <a:pt x="48" y="113"/>
                    </a:lnTo>
                    <a:lnTo>
                      <a:pt x="37" y="114"/>
                    </a:lnTo>
                    <a:lnTo>
                      <a:pt x="36" y="114"/>
                    </a:lnTo>
                    <a:lnTo>
                      <a:pt x="26" y="113"/>
                    </a:lnTo>
                    <a:lnTo>
                      <a:pt x="17" y="108"/>
                    </a:lnTo>
                    <a:lnTo>
                      <a:pt x="9" y="102"/>
                    </a:lnTo>
                    <a:lnTo>
                      <a:pt x="4" y="93"/>
                    </a:lnTo>
                    <a:lnTo>
                      <a:pt x="1" y="83"/>
                    </a:lnTo>
                    <a:lnTo>
                      <a:pt x="0" y="69"/>
                    </a:lnTo>
                    <a:lnTo>
                      <a:pt x="0" y="44"/>
                    </a:lnTo>
                    <a:lnTo>
                      <a:pt x="1" y="31"/>
                    </a:lnTo>
                    <a:lnTo>
                      <a:pt x="4" y="20"/>
                    </a:lnTo>
                    <a:lnTo>
                      <a:pt x="9" y="11"/>
                    </a:lnTo>
                    <a:lnTo>
                      <a:pt x="17" y="5"/>
                    </a:lnTo>
                    <a:lnTo>
                      <a:pt x="25" y="1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97" name="Freeform 60"/>
              <p:cNvSpPr/>
              <p:nvPr/>
            </p:nvSpPr>
            <p:spPr>
              <a:xfrm>
                <a:off x="10174680" y="3078000"/>
                <a:ext cx="34200" cy="39600"/>
              </a:xfrm>
              <a:custGeom>
                <a:avLst/>
                <a:gdLst>
                  <a:gd name="textAreaLeft" fmla="*/ 0 w 34200"/>
                  <a:gd name="textAreaRight" fmla="*/ 34560 w 34200"/>
                  <a:gd name="textAreaTop" fmla="*/ 0 h 39600"/>
                  <a:gd name="textAreaBottom" fmla="*/ 39960 h 39600"/>
                </a:gdLst>
                <a:ahLst/>
                <a:rect l="textAreaLeft" t="textAreaTop" r="textAreaRight" b="textAreaBottom"/>
                <a:pathLst>
                  <a:path w="36" h="40">
                    <a:moveTo>
                      <a:pt x="18" y="0"/>
                    </a:moveTo>
                    <a:lnTo>
                      <a:pt x="22" y="0"/>
                    </a:lnTo>
                    <a:lnTo>
                      <a:pt x="27" y="2"/>
                    </a:lnTo>
                    <a:lnTo>
                      <a:pt x="31" y="4"/>
                    </a:lnTo>
                    <a:lnTo>
                      <a:pt x="33" y="8"/>
                    </a:lnTo>
                    <a:lnTo>
                      <a:pt x="35" y="12"/>
                    </a:lnTo>
                    <a:lnTo>
                      <a:pt x="36" y="17"/>
                    </a:lnTo>
                    <a:lnTo>
                      <a:pt x="36" y="24"/>
                    </a:lnTo>
                    <a:lnTo>
                      <a:pt x="35" y="28"/>
                    </a:lnTo>
                    <a:lnTo>
                      <a:pt x="33" y="33"/>
                    </a:lnTo>
                    <a:lnTo>
                      <a:pt x="31" y="36"/>
                    </a:lnTo>
                    <a:lnTo>
                      <a:pt x="28" y="38"/>
                    </a:lnTo>
                    <a:lnTo>
                      <a:pt x="22" y="40"/>
                    </a:lnTo>
                    <a:lnTo>
                      <a:pt x="18" y="40"/>
                    </a:lnTo>
                    <a:lnTo>
                      <a:pt x="13" y="40"/>
                    </a:lnTo>
                    <a:lnTo>
                      <a:pt x="8" y="38"/>
                    </a:lnTo>
                    <a:lnTo>
                      <a:pt x="4" y="36"/>
                    </a:lnTo>
                    <a:lnTo>
                      <a:pt x="2" y="33"/>
                    </a:lnTo>
                    <a:lnTo>
                      <a:pt x="0" y="28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4" y="5"/>
                    </a:lnTo>
                    <a:lnTo>
                      <a:pt x="8" y="2"/>
                    </a:lnTo>
                    <a:lnTo>
                      <a:pt x="13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tIns="19800" bIns="1980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98" name="Freeform 61"/>
              <p:cNvSpPr/>
              <p:nvPr/>
            </p:nvSpPr>
            <p:spPr>
              <a:xfrm>
                <a:off x="10449360" y="3065040"/>
                <a:ext cx="72720" cy="79560"/>
              </a:xfrm>
              <a:custGeom>
                <a:avLst/>
                <a:gdLst>
                  <a:gd name="textAreaLeft" fmla="*/ 0 w 72720"/>
                  <a:gd name="textAreaRight" fmla="*/ 73080 w 72720"/>
                  <a:gd name="textAreaTop" fmla="*/ 0 h 79560"/>
                  <a:gd name="textAreaBottom" fmla="*/ 79920 h 79560"/>
                </a:gdLst>
                <a:ahLst/>
                <a:rect l="textAreaLeft" t="textAreaTop" r="textAreaRight" b="textAreaBottom"/>
                <a:pathLst>
                  <a:path w="76" h="80">
                    <a:moveTo>
                      <a:pt x="28" y="0"/>
                    </a:moveTo>
                    <a:lnTo>
                      <a:pt x="50" y="0"/>
                    </a:lnTo>
                    <a:lnTo>
                      <a:pt x="50" y="30"/>
                    </a:lnTo>
                    <a:lnTo>
                      <a:pt x="76" y="30"/>
                    </a:lnTo>
                    <a:lnTo>
                      <a:pt x="76" y="49"/>
                    </a:lnTo>
                    <a:lnTo>
                      <a:pt x="50" y="49"/>
                    </a:lnTo>
                    <a:lnTo>
                      <a:pt x="50" y="80"/>
                    </a:lnTo>
                    <a:lnTo>
                      <a:pt x="28" y="80"/>
                    </a:lnTo>
                    <a:lnTo>
                      <a:pt x="28" y="49"/>
                    </a:lnTo>
                    <a:lnTo>
                      <a:pt x="0" y="49"/>
                    </a:lnTo>
                    <a:lnTo>
                      <a:pt x="0" y="30"/>
                    </a:lnTo>
                    <a:lnTo>
                      <a:pt x="28" y="3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tIns="39960" bIns="3996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99" name="Freeform 62"/>
              <p:cNvSpPr/>
              <p:nvPr/>
            </p:nvSpPr>
            <p:spPr>
              <a:xfrm>
                <a:off x="10748880" y="3080880"/>
                <a:ext cx="66240" cy="49680"/>
              </a:xfrm>
              <a:custGeom>
                <a:avLst/>
                <a:gdLst>
                  <a:gd name="textAreaLeft" fmla="*/ 0 w 66240"/>
                  <a:gd name="textAreaRight" fmla="*/ 66600 w 66240"/>
                  <a:gd name="textAreaTop" fmla="*/ 0 h 49680"/>
                  <a:gd name="textAreaBottom" fmla="*/ 50040 h 49680"/>
                </a:gdLst>
                <a:ahLst/>
                <a:rect l="textAreaLeft" t="textAreaTop" r="textAreaRight" b="textAreaBottom"/>
                <a:pathLst>
                  <a:path w="69" h="50">
                    <a:moveTo>
                      <a:pt x="0" y="32"/>
                    </a:moveTo>
                    <a:lnTo>
                      <a:pt x="69" y="32"/>
                    </a:lnTo>
                    <a:lnTo>
                      <a:pt x="69" y="50"/>
                    </a:lnTo>
                    <a:lnTo>
                      <a:pt x="0" y="50"/>
                    </a:lnTo>
                    <a:lnTo>
                      <a:pt x="0" y="32"/>
                    </a:lnTo>
                    <a:close/>
                    <a:moveTo>
                      <a:pt x="0" y="0"/>
                    </a:moveTo>
                    <a:lnTo>
                      <a:pt x="69" y="0"/>
                    </a:lnTo>
                    <a:lnTo>
                      <a:pt x="69" y="17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tIns="24840" bIns="2484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grpSp>
          <p:nvGrpSpPr>
            <p:cNvPr id="400" name="Group 9"/>
            <p:cNvGrpSpPr/>
            <p:nvPr/>
          </p:nvGrpSpPr>
          <p:grpSpPr>
            <a:xfrm>
              <a:off x="10711440" y="1572840"/>
              <a:ext cx="1140840" cy="607320"/>
              <a:chOff x="10711440" y="1572840"/>
              <a:chExt cx="1140840" cy="607320"/>
            </a:xfrm>
          </p:grpSpPr>
          <p:sp>
            <p:nvSpPr>
              <p:cNvPr id="401" name="Freeform 63"/>
              <p:cNvSpPr/>
              <p:nvPr/>
            </p:nvSpPr>
            <p:spPr>
              <a:xfrm>
                <a:off x="10711440" y="1572840"/>
                <a:ext cx="1140840" cy="607320"/>
              </a:xfrm>
              <a:custGeom>
                <a:avLst/>
                <a:gdLst>
                  <a:gd name="textAreaLeft" fmla="*/ 0 w 1140840"/>
                  <a:gd name="textAreaRight" fmla="*/ 1141200 w 1140840"/>
                  <a:gd name="textAreaTop" fmla="*/ 0 h 607320"/>
                  <a:gd name="textAreaBottom" fmla="*/ 607680 h 607320"/>
                </a:gdLst>
                <a:ahLst/>
                <a:rect l="textAreaLeft" t="textAreaTop" r="textAreaRight" b="textAreaBottom"/>
                <a:pathLst>
                  <a:path w="1184" h="608">
                    <a:moveTo>
                      <a:pt x="0" y="0"/>
                    </a:moveTo>
                    <a:lnTo>
                      <a:pt x="151" y="5"/>
                    </a:lnTo>
                    <a:lnTo>
                      <a:pt x="1165" y="496"/>
                    </a:lnTo>
                    <a:lnTo>
                      <a:pt x="1176" y="503"/>
                    </a:lnTo>
                    <a:lnTo>
                      <a:pt x="1182" y="514"/>
                    </a:lnTo>
                    <a:lnTo>
                      <a:pt x="1184" y="527"/>
                    </a:lnTo>
                    <a:lnTo>
                      <a:pt x="1180" y="540"/>
                    </a:lnTo>
                    <a:lnTo>
                      <a:pt x="1157" y="590"/>
                    </a:lnTo>
                    <a:lnTo>
                      <a:pt x="1148" y="599"/>
                    </a:lnTo>
                    <a:lnTo>
                      <a:pt x="1137" y="606"/>
                    </a:lnTo>
                    <a:lnTo>
                      <a:pt x="1125" y="608"/>
                    </a:lnTo>
                    <a:lnTo>
                      <a:pt x="1112" y="605"/>
                    </a:lnTo>
                    <a:lnTo>
                      <a:pt x="98" y="1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402" name="Freeform 64"/>
              <p:cNvSpPr/>
              <p:nvPr/>
            </p:nvSpPr>
            <p:spPr>
              <a:xfrm>
                <a:off x="10711440" y="1572840"/>
                <a:ext cx="1125360" cy="607320"/>
              </a:xfrm>
              <a:custGeom>
                <a:avLst/>
                <a:gdLst>
                  <a:gd name="textAreaLeft" fmla="*/ 0 w 1125360"/>
                  <a:gd name="textAreaRight" fmla="*/ 1125720 w 1125360"/>
                  <a:gd name="textAreaTop" fmla="*/ 0 h 607320"/>
                  <a:gd name="textAreaBottom" fmla="*/ 607680 h 607320"/>
                </a:gdLst>
                <a:ahLst/>
                <a:rect l="textAreaLeft" t="textAreaTop" r="textAreaRight" b="textAreaBottom"/>
                <a:pathLst>
                  <a:path w="1168" h="608">
                    <a:moveTo>
                      <a:pt x="0" y="0"/>
                    </a:moveTo>
                    <a:lnTo>
                      <a:pt x="129" y="63"/>
                    </a:lnTo>
                    <a:lnTo>
                      <a:pt x="1168" y="564"/>
                    </a:lnTo>
                    <a:lnTo>
                      <a:pt x="1157" y="590"/>
                    </a:lnTo>
                    <a:lnTo>
                      <a:pt x="1148" y="599"/>
                    </a:lnTo>
                    <a:lnTo>
                      <a:pt x="1137" y="606"/>
                    </a:lnTo>
                    <a:lnTo>
                      <a:pt x="1125" y="608"/>
                    </a:lnTo>
                    <a:lnTo>
                      <a:pt x="1112" y="605"/>
                    </a:lnTo>
                    <a:lnTo>
                      <a:pt x="98" y="1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403" name="Freeform 66"/>
              <p:cNvSpPr/>
              <p:nvPr/>
            </p:nvSpPr>
            <p:spPr>
              <a:xfrm>
                <a:off x="10711440" y="1572840"/>
                <a:ext cx="1059840" cy="582120"/>
              </a:xfrm>
              <a:custGeom>
                <a:avLst/>
                <a:gdLst>
                  <a:gd name="textAreaLeft" fmla="*/ 0 w 1059840"/>
                  <a:gd name="textAreaRight" fmla="*/ 1060200 w 1059840"/>
                  <a:gd name="textAreaTop" fmla="*/ 0 h 582120"/>
                  <a:gd name="textAreaBottom" fmla="*/ 582480 h 582120"/>
                </a:gdLst>
                <a:ahLst/>
                <a:rect l="textAreaLeft" t="textAreaTop" r="textAreaRight" b="textAreaBottom"/>
                <a:pathLst>
                  <a:path w="1100" h="583">
                    <a:moveTo>
                      <a:pt x="0" y="0"/>
                    </a:moveTo>
                    <a:lnTo>
                      <a:pt x="129" y="63"/>
                    </a:lnTo>
                    <a:lnTo>
                      <a:pt x="1100" y="531"/>
                    </a:lnTo>
                    <a:lnTo>
                      <a:pt x="1085" y="559"/>
                    </a:lnTo>
                    <a:lnTo>
                      <a:pt x="1068" y="583"/>
                    </a:lnTo>
                    <a:lnTo>
                      <a:pt x="98" y="1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0e7a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404" name="Freeform 67"/>
              <p:cNvSpPr/>
              <p:nvPr/>
            </p:nvSpPr>
            <p:spPr>
              <a:xfrm>
                <a:off x="10711440" y="1572840"/>
                <a:ext cx="1046520" cy="565200"/>
              </a:xfrm>
              <a:custGeom>
                <a:avLst/>
                <a:gdLst>
                  <a:gd name="textAreaLeft" fmla="*/ 0 w 1046520"/>
                  <a:gd name="textAreaRight" fmla="*/ 1046880 w 1046520"/>
                  <a:gd name="textAreaTop" fmla="*/ 0 h 565200"/>
                  <a:gd name="textAreaBottom" fmla="*/ 565560 h 565200"/>
                </a:gdLst>
                <a:ahLst/>
                <a:rect l="textAreaLeft" t="textAreaTop" r="textAreaRight" b="textAreaBottom"/>
                <a:pathLst>
                  <a:path w="1086" h="566">
                    <a:moveTo>
                      <a:pt x="0" y="0"/>
                    </a:moveTo>
                    <a:lnTo>
                      <a:pt x="151" y="5"/>
                    </a:lnTo>
                    <a:lnTo>
                      <a:pt x="1086" y="457"/>
                    </a:lnTo>
                    <a:lnTo>
                      <a:pt x="1072" y="497"/>
                    </a:lnTo>
                    <a:lnTo>
                      <a:pt x="1055" y="534"/>
                    </a:lnTo>
                    <a:lnTo>
                      <a:pt x="1034" y="566"/>
                    </a:lnTo>
                    <a:lnTo>
                      <a:pt x="98" y="1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405" name="Freeform 68"/>
              <p:cNvSpPr/>
              <p:nvPr/>
            </p:nvSpPr>
            <p:spPr>
              <a:xfrm>
                <a:off x="10711440" y="1572840"/>
                <a:ext cx="1026360" cy="565200"/>
              </a:xfrm>
              <a:custGeom>
                <a:avLst/>
                <a:gdLst>
                  <a:gd name="textAreaLeft" fmla="*/ 0 w 1026360"/>
                  <a:gd name="textAreaRight" fmla="*/ 1026720 w 1026360"/>
                  <a:gd name="textAreaTop" fmla="*/ 0 h 565200"/>
                  <a:gd name="textAreaBottom" fmla="*/ 565560 h 565200"/>
                </a:gdLst>
                <a:ahLst/>
                <a:rect l="textAreaLeft" t="textAreaTop" r="textAreaRight" b="textAreaBottom"/>
                <a:pathLst>
                  <a:path w="1065" h="566">
                    <a:moveTo>
                      <a:pt x="0" y="0"/>
                    </a:moveTo>
                    <a:lnTo>
                      <a:pt x="129" y="63"/>
                    </a:lnTo>
                    <a:lnTo>
                      <a:pt x="1065" y="514"/>
                    </a:lnTo>
                    <a:lnTo>
                      <a:pt x="1050" y="542"/>
                    </a:lnTo>
                    <a:lnTo>
                      <a:pt x="1034" y="566"/>
                    </a:lnTo>
                    <a:lnTo>
                      <a:pt x="98" y="1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406" name="Freeform 69"/>
              <p:cNvSpPr/>
              <p:nvPr/>
            </p:nvSpPr>
            <p:spPr>
              <a:xfrm>
                <a:off x="10711440" y="1572840"/>
                <a:ext cx="145080" cy="114480"/>
              </a:xfrm>
              <a:custGeom>
                <a:avLst/>
                <a:gdLst>
                  <a:gd name="textAreaLeft" fmla="*/ 0 w 145080"/>
                  <a:gd name="textAreaRight" fmla="*/ 145440 w 145080"/>
                  <a:gd name="textAreaTop" fmla="*/ 0 h 114480"/>
                  <a:gd name="textAreaBottom" fmla="*/ 114840 h 114480"/>
                </a:gdLst>
                <a:ahLst/>
                <a:rect l="textAreaLeft" t="textAreaTop" r="textAreaRight" b="textAreaBottom"/>
                <a:pathLst>
                  <a:path w="151" h="115">
                    <a:moveTo>
                      <a:pt x="0" y="0"/>
                    </a:moveTo>
                    <a:lnTo>
                      <a:pt x="151" y="5"/>
                    </a:lnTo>
                    <a:lnTo>
                      <a:pt x="142" y="34"/>
                    </a:lnTo>
                    <a:lnTo>
                      <a:pt x="129" y="63"/>
                    </a:lnTo>
                    <a:lnTo>
                      <a:pt x="114" y="89"/>
                    </a:lnTo>
                    <a:lnTo>
                      <a:pt x="98" y="1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407" name="Freeform 70"/>
              <p:cNvSpPr/>
              <p:nvPr/>
            </p:nvSpPr>
            <p:spPr>
              <a:xfrm>
                <a:off x="10711440" y="1572840"/>
                <a:ext cx="123840" cy="114480"/>
              </a:xfrm>
              <a:custGeom>
                <a:avLst/>
                <a:gdLst>
                  <a:gd name="textAreaLeft" fmla="*/ 0 w 123840"/>
                  <a:gd name="textAreaRight" fmla="*/ 124200 w 123840"/>
                  <a:gd name="textAreaTop" fmla="*/ 0 h 114480"/>
                  <a:gd name="textAreaBottom" fmla="*/ 114840 h 114480"/>
                </a:gdLst>
                <a:ahLst/>
                <a:rect l="textAreaLeft" t="textAreaTop" r="textAreaRight" b="textAreaBottom"/>
                <a:pathLst>
                  <a:path w="129" h="115">
                    <a:moveTo>
                      <a:pt x="0" y="0"/>
                    </a:moveTo>
                    <a:lnTo>
                      <a:pt x="129" y="63"/>
                    </a:lnTo>
                    <a:lnTo>
                      <a:pt x="114" y="89"/>
                    </a:lnTo>
                    <a:lnTo>
                      <a:pt x="98" y="1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408" name="Freeform 71"/>
              <p:cNvSpPr/>
              <p:nvPr/>
            </p:nvSpPr>
            <p:spPr>
              <a:xfrm>
                <a:off x="10711440" y="1572840"/>
                <a:ext cx="47880" cy="37440"/>
              </a:xfrm>
              <a:custGeom>
                <a:avLst/>
                <a:gdLst>
                  <a:gd name="textAreaLeft" fmla="*/ 0 w 47880"/>
                  <a:gd name="textAreaRight" fmla="*/ 48240 w 47880"/>
                  <a:gd name="textAreaTop" fmla="*/ 0 h 37440"/>
                  <a:gd name="textAreaBottom" fmla="*/ 37800 h 37440"/>
                </a:gdLst>
                <a:ahLst/>
                <a:rect l="textAreaLeft" t="textAreaTop" r="textAreaRight" b="textAreaBottom"/>
                <a:pathLst>
                  <a:path w="50" h="38">
                    <a:moveTo>
                      <a:pt x="0" y="0"/>
                    </a:moveTo>
                    <a:lnTo>
                      <a:pt x="50" y="2"/>
                    </a:lnTo>
                    <a:lnTo>
                      <a:pt x="43" y="20"/>
                    </a:lnTo>
                    <a:lnTo>
                      <a:pt x="32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tIns="18720" bIns="18720" anchor="t">
                <a:no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9d9d9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PlaceHolder 1"/>
          <p:cNvSpPr>
            <a:spLocks noGrp="1"/>
          </p:cNvSpPr>
          <p:nvPr>
            <p:ph type="title"/>
          </p:nvPr>
        </p:nvSpPr>
        <p:spPr>
          <a:xfrm>
            <a:off x="970560" y="211680"/>
            <a:ext cx="10972440" cy="715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54000"/>
          </a:bodyPr>
          <a:p>
            <a:pPr indent="0">
              <a:lnSpc>
                <a:spcPct val="100000"/>
              </a:lnSpc>
              <a:buNone/>
            </a:pPr>
            <a:r>
              <a:rPr b="0" lang="en-US" sz="3800" spc="-1" strike="noStrike">
                <a:solidFill>
                  <a:srgbClr val="595959"/>
                </a:solidFill>
                <a:latin typeface="Calibri"/>
              </a:rPr>
              <a:t> </a:t>
            </a:r>
            <a:r>
              <a:rPr b="0" lang="ru-RU" sz="3800" spc="-1" strike="noStrike">
                <a:solidFill>
                  <a:srgbClr val="595959"/>
                </a:solidFill>
                <a:latin typeface="Calibri"/>
              </a:rPr>
              <a:t>Сравнение традиционного экзамена и ЕГЭ</a:t>
            </a:r>
            <a:br>
              <a:rPr sz="4000"/>
            </a:br>
            <a:endParaRPr b="0" lang="ru-RU" sz="380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410" name="Group 31"/>
          <p:cNvGrpSpPr/>
          <p:nvPr/>
        </p:nvGrpSpPr>
        <p:grpSpPr>
          <a:xfrm>
            <a:off x="720720" y="788760"/>
            <a:ext cx="4294800" cy="805320"/>
            <a:chOff x="720720" y="788760"/>
            <a:chExt cx="4294800" cy="805320"/>
          </a:xfrm>
        </p:grpSpPr>
        <p:sp>
          <p:nvSpPr>
            <p:cNvPr id="411" name="Isosceles Triangle 29"/>
            <p:cNvSpPr/>
            <p:nvPr/>
          </p:nvSpPr>
          <p:spPr>
            <a:xfrm rot="12042000">
              <a:off x="820800" y="869760"/>
              <a:ext cx="493560" cy="65808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endParaRPr b="0" lang="en-US" sz="24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12" name="Rectangle 30"/>
            <p:cNvSpPr/>
            <p:nvPr/>
          </p:nvSpPr>
          <p:spPr>
            <a:xfrm>
              <a:off x="954360" y="788760"/>
              <a:ext cx="4061160" cy="53316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tIns="45000" bIns="450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endParaRPr b="0" lang="ru-RU" sz="1600" spc="-1" strike="noStrike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600" spc="-1" strike="noStrike">
                  <a:solidFill>
                    <a:srgbClr val="ffffff"/>
                  </a:solidFill>
                  <a:latin typeface="Arial"/>
                </a:rPr>
                <a:t>Традиционный экзамен</a:t>
              </a:r>
              <a:endParaRPr b="0" lang="ru-RU" sz="1600" spc="-1" strike="noStrike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endParaRPr b="0" lang="ru-RU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413" name="Group 31"/>
          <p:cNvGrpSpPr/>
          <p:nvPr/>
        </p:nvGrpSpPr>
        <p:grpSpPr>
          <a:xfrm>
            <a:off x="7409160" y="748440"/>
            <a:ext cx="4294440" cy="805320"/>
            <a:chOff x="7409160" y="748440"/>
            <a:chExt cx="4294440" cy="805320"/>
          </a:xfrm>
        </p:grpSpPr>
        <p:sp>
          <p:nvSpPr>
            <p:cNvPr id="414" name="Isosceles Triangle 29"/>
            <p:cNvSpPr/>
            <p:nvPr/>
          </p:nvSpPr>
          <p:spPr>
            <a:xfrm rot="12042000">
              <a:off x="7509240" y="829440"/>
              <a:ext cx="493560" cy="65808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endParaRPr b="0" lang="en-US" sz="24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15" name="Rectangle 30"/>
            <p:cNvSpPr/>
            <p:nvPr/>
          </p:nvSpPr>
          <p:spPr>
            <a:xfrm>
              <a:off x="7642440" y="748440"/>
              <a:ext cx="4061160" cy="53316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tIns="45000" bIns="450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endParaRPr b="0" lang="ru-RU" sz="1600" spc="-1" strike="noStrike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600" spc="-1" strike="noStrike">
                  <a:solidFill>
                    <a:srgbClr val="ffffff"/>
                  </a:solidFill>
                  <a:latin typeface="Arial"/>
                </a:rPr>
                <a:t>ЕГЭ</a:t>
              </a:r>
              <a:endParaRPr b="0" lang="ru-RU" sz="1600" spc="-1" strike="noStrike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endParaRPr b="0" lang="ru-RU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aphicFrame>
        <p:nvGraphicFramePr>
          <p:cNvPr id="416" name="Таблица 11"/>
          <p:cNvGraphicFramePr/>
          <p:nvPr/>
        </p:nvGraphicFramePr>
        <p:xfrm>
          <a:off x="954360" y="1618920"/>
          <a:ext cx="10733400" cy="5124240"/>
        </p:xfrm>
        <a:graphic>
          <a:graphicData uri="http://schemas.openxmlformats.org/drawingml/2006/table">
            <a:tbl>
              <a:tblPr/>
              <a:tblGrid>
                <a:gridCol w="6453000"/>
                <a:gridCol w="4280040"/>
              </a:tblGrid>
              <a:tr h="736200">
                <a:tc>
                  <a:txBody>
                    <a:bodyPr lIns="47880" rIns="47880" tIns="23760" bIns="2376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400" spc="-1" strike="noStrike">
                          <a:solidFill>
                            <a:srgbClr val="404040"/>
                          </a:solidFill>
                          <a:latin typeface="Arial"/>
                        </a:rPr>
                        <a:t>Важны не просто фактические знания, а умение их преподнести. Уровень развития устной речи может позволить скрыть пробелы в знаниях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7880" marR="47880">
                    <a:lnL w="28080">
                      <a:noFill/>
                      <a:prstDash val="solid"/>
                    </a:lnL>
                    <a:lnR w="12240">
                      <a:solidFill>
                        <a:srgbClr val="000000"/>
                      </a:solidFill>
                      <a:prstDash val="dot"/>
                    </a:lnR>
                    <a:lnT w="28080">
                      <a:noFill/>
                      <a:prstDash val="solid"/>
                    </a:lnT>
                    <a:lnB w="12240">
                      <a:solidFill>
                        <a:srgbClr val="000000"/>
                      </a:solidFill>
                      <a:prstDash val="dot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 lIns="47880" rIns="47880" tIns="23760" bIns="23760" anchor="t">
                      <a:noAutofit/>
                    </a:bodyPr>
                    <a:p>
                      <a:pPr marL="1080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400" spc="-1" strike="noStrike">
                          <a:solidFill>
                            <a:srgbClr val="404040"/>
                          </a:solidFill>
                          <a:latin typeface="Arial"/>
                        </a:rPr>
                        <a:t>Оцениваются</a:t>
                      </a:r>
                      <a:br>
                        <a:rPr sz="1400"/>
                      </a:br>
                      <a:r>
                        <a:rPr b="0" lang="ru-RU" sz="1400" spc="-1" strike="noStrike">
                          <a:solidFill>
                            <a:srgbClr val="404040"/>
                          </a:solidFill>
                          <a:latin typeface="Arial"/>
                        </a:rPr>
                        <a:t>фактические знания и умение рассуждать, решать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7880" marR="47880">
                    <a:lnL w="12240">
                      <a:solidFill>
                        <a:srgbClr val="000000"/>
                      </a:solidFill>
                      <a:prstDash val="dot"/>
                    </a:lnL>
                    <a:lnR w="28080">
                      <a:noFill/>
                      <a:prstDash val="solid"/>
                    </a:lnR>
                    <a:lnT w="28080">
                      <a:noFill/>
                      <a:prstDash val="solid"/>
                    </a:lnT>
                    <a:lnB w="12240">
                      <a:solidFill>
                        <a:srgbClr val="000000"/>
                      </a:solidFill>
                      <a:prstDash val="dot"/>
                    </a:lnB>
                    <a:solidFill>
                      <a:srgbClr val="dfdfdf"/>
                    </a:solidFill>
                  </a:tcPr>
                </a:tc>
              </a:tr>
              <a:tr h="736200">
                <a:tc>
                  <a:txBody>
                    <a:bodyPr lIns="47880" rIns="47880" tIns="23760" bIns="2376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400" spc="-1" strike="noStrike">
                          <a:solidFill>
                            <a:srgbClr val="404040"/>
                          </a:solidFill>
                          <a:latin typeface="Arial"/>
                        </a:rPr>
                        <a:t>Большое влияние оказывают субъективные факторы: контакт с экзаменатором, 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400" spc="-1" strike="noStrike">
                          <a:solidFill>
                            <a:srgbClr val="404040"/>
                          </a:solidFill>
                          <a:latin typeface="Arial"/>
                        </a:rPr>
                        <a:t>общее впечатление и т.д.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7880" marR="47880">
                    <a:lnL w="28080">
                      <a:noFill/>
                      <a:prstDash val="solid"/>
                    </a:lnL>
                    <a:lnR w="12240">
                      <a:solidFill>
                        <a:srgbClr val="000000"/>
                      </a:solidFill>
                      <a:prstDash val="dot"/>
                    </a:lnR>
                    <a:lnT w="12240">
                      <a:solidFill>
                        <a:srgbClr val="000000"/>
                      </a:solidFill>
                      <a:prstDash val="dot"/>
                    </a:lnT>
                    <a:lnB w="12240">
                      <a:solidFill>
                        <a:srgbClr val="000000"/>
                      </a:solidFill>
                      <a:prstDash val="dot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 lIns="47880" rIns="47880" tIns="23760" bIns="23760" anchor="t">
                      <a:noAutofit/>
                    </a:bodyPr>
                    <a:p>
                      <a:pPr marL="1080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400" spc="-1" strike="noStrike">
                          <a:solidFill>
                            <a:srgbClr val="404040"/>
                          </a:solidFill>
                          <a:latin typeface="Arial"/>
                        </a:rPr>
                        <a:t>Оценка максимально объективна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7880" marR="47880">
                    <a:lnL w="12240">
                      <a:solidFill>
                        <a:srgbClr val="000000"/>
                      </a:solidFill>
                      <a:prstDash val="dot"/>
                    </a:lnL>
                    <a:lnR w="28080">
                      <a:noFill/>
                      <a:prstDash val="solid"/>
                    </a:lnR>
                    <a:lnT w="12240">
                      <a:solidFill>
                        <a:srgbClr val="000000"/>
                      </a:solidFill>
                      <a:prstDash val="dot"/>
                    </a:lnT>
                    <a:lnB w="12240">
                      <a:solidFill>
                        <a:srgbClr val="000000"/>
                      </a:solidFill>
                      <a:prstDash val="dot"/>
                    </a:lnB>
                    <a:solidFill>
                      <a:srgbClr val="dfdfdf"/>
                    </a:solidFill>
                  </a:tcPr>
                </a:tc>
              </a:tr>
              <a:tr h="736200">
                <a:tc>
                  <a:txBody>
                    <a:bodyPr lIns="47880" rIns="47880" tIns="23760" bIns="2376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400" spc="-1" strike="noStrike">
                          <a:solidFill>
                            <a:srgbClr val="404040"/>
                          </a:solidFill>
                          <a:latin typeface="Arial"/>
                        </a:rPr>
                        <a:t>На устном экзамене можно исправить ошибку во время рассказа или при ответе на вопрос экзаменатора, на письменном - при проверке собственной работы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7880" marR="47880">
                    <a:lnL w="28080">
                      <a:noFill/>
                      <a:prstDash val="solid"/>
                    </a:lnL>
                    <a:lnR w="12240">
                      <a:solidFill>
                        <a:srgbClr val="000000"/>
                      </a:solidFill>
                      <a:prstDash val="dot"/>
                    </a:lnR>
                    <a:lnT w="12240">
                      <a:solidFill>
                        <a:srgbClr val="000000"/>
                      </a:solidFill>
                      <a:prstDash val="dot"/>
                    </a:lnT>
                    <a:lnB w="12240">
                      <a:solidFill>
                        <a:srgbClr val="000000"/>
                      </a:solidFill>
                      <a:prstDash val="dot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 lIns="47880" rIns="47880" tIns="23760" bIns="23760" anchor="t">
                      <a:noAutofit/>
                    </a:bodyPr>
                    <a:p>
                      <a:pPr marL="1080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400" spc="-1" strike="noStrike">
                          <a:solidFill>
                            <a:srgbClr val="404040"/>
                          </a:solidFill>
                          <a:latin typeface="Arial"/>
                        </a:rPr>
                        <a:t>Практически отсутствует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7880" marR="47880">
                    <a:lnL w="12240">
                      <a:solidFill>
                        <a:srgbClr val="000000"/>
                      </a:solidFill>
                      <a:prstDash val="dot"/>
                    </a:lnL>
                    <a:lnR w="28080">
                      <a:noFill/>
                      <a:prstDash val="solid"/>
                    </a:lnR>
                    <a:lnT w="12240">
                      <a:solidFill>
                        <a:srgbClr val="000000"/>
                      </a:solidFill>
                      <a:prstDash val="dot"/>
                    </a:lnT>
                    <a:lnB w="12240">
                      <a:solidFill>
                        <a:srgbClr val="000000"/>
                      </a:solidFill>
                      <a:prstDash val="dot"/>
                    </a:lnB>
                    <a:solidFill>
                      <a:srgbClr val="dfdfdf"/>
                    </a:solidFill>
                  </a:tcPr>
                </a:tc>
              </a:tr>
              <a:tr h="272160">
                <a:tc>
                  <a:txBody>
                    <a:bodyPr lIns="47880" rIns="47880" tIns="23760" bIns="2376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400" spc="-1" strike="noStrike">
                          <a:solidFill>
                            <a:srgbClr val="404040"/>
                          </a:solidFill>
                          <a:latin typeface="Arial"/>
                        </a:rPr>
                        <a:t>Знакомые ученику люди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7880" marR="47880">
                    <a:lnL w="28080">
                      <a:noFill/>
                      <a:prstDash val="solid"/>
                    </a:lnL>
                    <a:lnR w="12240">
                      <a:solidFill>
                        <a:srgbClr val="000000"/>
                      </a:solidFill>
                      <a:prstDash val="dot"/>
                    </a:lnR>
                    <a:lnT w="12240">
                      <a:solidFill>
                        <a:srgbClr val="000000"/>
                      </a:solidFill>
                      <a:prstDash val="dot"/>
                    </a:lnT>
                    <a:lnB w="12240">
                      <a:solidFill>
                        <a:srgbClr val="000000"/>
                      </a:solidFill>
                      <a:prstDash val="dot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 lIns="47880" rIns="47880" tIns="23760" bIns="23760" anchor="t">
                      <a:noAutofit/>
                    </a:bodyPr>
                    <a:p>
                      <a:pPr marL="1080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400" spc="-1" strike="noStrike">
                          <a:solidFill>
                            <a:srgbClr val="404040"/>
                          </a:solidFill>
                          <a:latin typeface="Arial"/>
                        </a:rPr>
                        <a:t>Незнакомые эксперты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7880" marR="47880">
                    <a:lnL w="12240">
                      <a:solidFill>
                        <a:srgbClr val="000000"/>
                      </a:solidFill>
                      <a:prstDash val="dot"/>
                    </a:lnL>
                    <a:lnR w="28080">
                      <a:noFill/>
                      <a:prstDash val="solid"/>
                    </a:lnR>
                    <a:lnT w="12240">
                      <a:solidFill>
                        <a:srgbClr val="000000"/>
                      </a:solidFill>
                      <a:prstDash val="dot"/>
                    </a:lnT>
                    <a:lnB w="12240">
                      <a:solidFill>
                        <a:srgbClr val="000000"/>
                      </a:solidFill>
                      <a:prstDash val="dot"/>
                    </a:lnB>
                    <a:solidFill>
                      <a:srgbClr val="dfdfdf"/>
                    </a:solidFill>
                  </a:tcPr>
                </a:tc>
              </a:tr>
              <a:tr h="504360">
                <a:tc>
                  <a:txBody>
                    <a:bodyPr lIns="47880" rIns="47880" tIns="23760" bIns="2376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400" spc="-1" strike="noStrike">
                          <a:solidFill>
                            <a:srgbClr val="404040"/>
                          </a:solidFill>
                          <a:latin typeface="Arial"/>
                        </a:rPr>
                        <a:t>На устном экзамене – практически сразу, на письменном – в течение нескольких дней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7880" marR="47880">
                    <a:lnL w="28080">
                      <a:noFill/>
                      <a:prstDash val="solid"/>
                    </a:lnL>
                    <a:lnR w="12240">
                      <a:solidFill>
                        <a:srgbClr val="000000"/>
                      </a:solidFill>
                      <a:prstDash val="dot"/>
                    </a:lnR>
                    <a:lnT w="12240">
                      <a:solidFill>
                        <a:srgbClr val="000000"/>
                      </a:solidFill>
                      <a:prstDash val="dot"/>
                    </a:lnT>
                    <a:lnB w="12240">
                      <a:solidFill>
                        <a:srgbClr val="000000"/>
                      </a:solidFill>
                      <a:prstDash val="dot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 lIns="47880" rIns="47880" tIns="23760" bIns="23760" anchor="t">
                      <a:noAutofit/>
                    </a:bodyPr>
                    <a:p>
                      <a:pPr marL="1080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400" spc="-1" strike="noStrike">
                          <a:solidFill>
                            <a:srgbClr val="404040"/>
                          </a:solidFill>
                          <a:latin typeface="Arial"/>
                        </a:rPr>
                        <a:t>Через сравнительно более длительное время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7880" marR="47880">
                    <a:lnL w="12240">
                      <a:solidFill>
                        <a:srgbClr val="000000"/>
                      </a:solidFill>
                      <a:prstDash val="dot"/>
                    </a:lnL>
                    <a:lnR w="28080">
                      <a:noFill/>
                      <a:prstDash val="solid"/>
                    </a:lnR>
                    <a:lnT w="12240">
                      <a:solidFill>
                        <a:srgbClr val="000000"/>
                      </a:solidFill>
                      <a:prstDash val="dot"/>
                    </a:lnT>
                    <a:lnB w="12240">
                      <a:solidFill>
                        <a:srgbClr val="000000"/>
                      </a:solidFill>
                      <a:prstDash val="dot"/>
                    </a:lnB>
                    <a:solidFill>
                      <a:srgbClr val="dfdfdf"/>
                    </a:solidFill>
                  </a:tcPr>
                </a:tc>
              </a:tr>
              <a:tr h="816840">
                <a:tc>
                  <a:txBody>
                    <a:bodyPr lIns="47880" rIns="47880" tIns="23760" bIns="2376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400" spc="-1" strike="noStrike">
                          <a:solidFill>
                            <a:srgbClr val="404040"/>
                          </a:solidFill>
                          <a:latin typeface="Arial"/>
                        </a:rPr>
                        <a:t>Ученик должен продемонстрировать владение определенным фрагментом учебного материала (определенной темой, вопросом и т.д.)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400" spc="-1" strike="noStrike">
                          <a:solidFill>
                            <a:srgbClr val="404040"/>
                          </a:solidFill>
                          <a:latin typeface="Arial"/>
                        </a:rPr>
                        <a:t>Экзамен охватывает практически весь объем учебного материала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7880" marR="47880">
                    <a:lnL w="28080">
                      <a:noFill/>
                      <a:prstDash val="solid"/>
                    </a:lnL>
                    <a:lnR w="12240">
                      <a:solidFill>
                        <a:srgbClr val="000000"/>
                      </a:solidFill>
                      <a:prstDash val="dot"/>
                    </a:lnR>
                    <a:lnT w="12240">
                      <a:solidFill>
                        <a:srgbClr val="000000"/>
                      </a:solidFill>
                      <a:prstDash val="dot"/>
                    </a:lnT>
                    <a:lnB w="12240">
                      <a:solidFill>
                        <a:srgbClr val="000000"/>
                      </a:solidFill>
                      <a:prstDash val="dot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 lIns="47880" rIns="47880" tIns="23760" bIns="23760" anchor="t">
                      <a:noAutofit/>
                    </a:bodyPr>
                    <a:p>
                      <a:pPr marL="1080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400" spc="-1" strike="noStrike">
                          <a:solidFill>
                            <a:srgbClr val="404040"/>
                          </a:solidFill>
                          <a:latin typeface="Arial"/>
                        </a:rPr>
                        <a:t>Экзамен охватывает практически весь объем учебного материала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7880" marR="47880">
                    <a:lnL w="12240">
                      <a:solidFill>
                        <a:srgbClr val="000000"/>
                      </a:solidFill>
                      <a:prstDash val="dot"/>
                    </a:lnL>
                    <a:lnR w="28080">
                      <a:noFill/>
                      <a:prstDash val="solid"/>
                    </a:lnR>
                    <a:lnT w="12240">
                      <a:solidFill>
                        <a:srgbClr val="000000"/>
                      </a:solidFill>
                      <a:prstDash val="dot"/>
                    </a:lnT>
                    <a:lnB w="12240">
                      <a:solidFill>
                        <a:srgbClr val="000000"/>
                      </a:solidFill>
                      <a:prstDash val="dot"/>
                    </a:lnB>
                    <a:solidFill>
                      <a:srgbClr val="dfdfdf"/>
                    </a:solidFill>
                  </a:tcPr>
                </a:tc>
              </a:tr>
              <a:tr h="670680">
                <a:tc>
                  <a:txBody>
                    <a:bodyPr lIns="47880" rIns="47880" tIns="23760" bIns="2376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400" spc="-1" strike="noStrike">
                          <a:solidFill>
                            <a:srgbClr val="404040"/>
                          </a:solidFill>
                          <a:latin typeface="Arial"/>
                        </a:rPr>
                        <a:t>На письменном экзамене - на том же листе, на котором выполняются задания. На устном - на черновике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7880" marR="47880">
                    <a:lnL w="28080">
                      <a:noFill/>
                      <a:prstDash val="solid"/>
                    </a:lnL>
                    <a:lnR w="12240">
                      <a:solidFill>
                        <a:srgbClr val="000000"/>
                      </a:solidFill>
                      <a:prstDash val="dot"/>
                    </a:lnR>
                    <a:lnT w="12240">
                      <a:solidFill>
                        <a:srgbClr val="000000"/>
                      </a:solidFill>
                      <a:prstDash val="dot"/>
                    </a:lnT>
                    <a:lnB w="12240">
                      <a:solidFill>
                        <a:srgbClr val="000000"/>
                      </a:solidFill>
                      <a:prstDash val="dot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 lIns="47880" rIns="47880" tIns="23760" bIns="23760" anchor="t">
                      <a:noAutofit/>
                    </a:bodyPr>
                    <a:p>
                      <a:pPr marL="1080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400" spc="-1" strike="noStrike">
                          <a:solidFill>
                            <a:srgbClr val="404040"/>
                          </a:solidFill>
                          <a:latin typeface="Arial"/>
                        </a:rPr>
                        <a:t>Результаты выполнения задания необходимо перенести на специальный бланк регистрации ответов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7880" marR="47880">
                    <a:lnL w="12240">
                      <a:solidFill>
                        <a:srgbClr val="000000"/>
                      </a:solidFill>
                      <a:prstDash val="dot"/>
                    </a:lnL>
                    <a:lnR w="28080">
                      <a:noFill/>
                      <a:prstDash val="solid"/>
                    </a:lnR>
                    <a:lnT w="12240">
                      <a:solidFill>
                        <a:srgbClr val="000000"/>
                      </a:solidFill>
                      <a:prstDash val="dot"/>
                    </a:lnT>
                    <a:lnB w="12240">
                      <a:solidFill>
                        <a:srgbClr val="000000"/>
                      </a:solidFill>
                      <a:prstDash val="dot"/>
                    </a:lnB>
                    <a:solidFill>
                      <a:srgbClr val="dfdfdf"/>
                    </a:solidFill>
                  </a:tcPr>
                </a:tc>
              </a:tr>
              <a:tr h="476280">
                <a:tc>
                  <a:txBody>
                    <a:bodyPr lIns="47880" rIns="47880" tIns="23760" bIns="2376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400" spc="-1" strike="noStrike">
                          <a:solidFill>
                            <a:srgbClr val="404040"/>
                          </a:solidFill>
                          <a:latin typeface="Arial"/>
                        </a:rPr>
                        <a:t>Унифицированная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7880" marR="47880">
                    <a:lnL w="28080">
                      <a:noFill/>
                      <a:prstDash val="solid"/>
                    </a:lnL>
                    <a:lnR w="12240">
                      <a:solidFill>
                        <a:srgbClr val="000000"/>
                      </a:solidFill>
                      <a:prstDash val="dot"/>
                    </a:lnR>
                    <a:lnT w="12240">
                      <a:solidFill>
                        <a:srgbClr val="000000"/>
                      </a:solidFill>
                      <a:prstDash val="dot"/>
                    </a:lnT>
                    <a:lnB w="12240">
                      <a:solidFill>
                        <a:srgbClr val="000000"/>
                      </a:solidFill>
                      <a:prstDash val="dot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 lIns="47880" rIns="47880" tIns="23760" bIns="23760" anchor="t">
                      <a:noAutofit/>
                    </a:bodyPr>
                    <a:p>
                      <a:pPr marL="1080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400" spc="-1" strike="noStrike">
                          <a:solidFill>
                            <a:srgbClr val="404040"/>
                          </a:solidFill>
                          <a:latin typeface="Arial"/>
                        </a:rPr>
                        <a:t>Индивидуальная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7880" marR="47880">
                    <a:lnL w="12240">
                      <a:solidFill>
                        <a:srgbClr val="000000"/>
                      </a:solidFill>
                      <a:prstDash val="dot"/>
                    </a:lnL>
                    <a:lnR w="28080">
                      <a:noFill/>
                      <a:prstDash val="solid"/>
                    </a:lnR>
                    <a:lnT w="12240">
                      <a:solidFill>
                        <a:srgbClr val="000000"/>
                      </a:solidFill>
                      <a:prstDash val="dot"/>
                    </a:lnT>
                    <a:lnB w="12240">
                      <a:solidFill>
                        <a:srgbClr val="000000"/>
                      </a:solidFill>
                      <a:prstDash val="dot"/>
                    </a:lnB>
                    <a:solidFill>
                      <a:srgbClr val="dfdfd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9d9d9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715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en-US" sz="3400" spc="-1" strike="noStrike">
                <a:solidFill>
                  <a:srgbClr val="595959"/>
                </a:solidFill>
                <a:latin typeface="Calibri"/>
              </a:rPr>
              <a:t> </a:t>
            </a:r>
            <a:r>
              <a:rPr b="0" lang="ru-RU" sz="3400" spc="-1" strike="noStrike">
                <a:solidFill>
                  <a:srgbClr val="595959"/>
                </a:solidFill>
                <a:latin typeface="Calibri"/>
              </a:rPr>
              <a:t>Составляющие готовности к сдаче ОГЭ и ЕГЭ</a:t>
            </a: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8" name="Donut 2"/>
          <p:cNvSpPr/>
          <p:nvPr/>
        </p:nvSpPr>
        <p:spPr>
          <a:xfrm>
            <a:off x="525600" y="1981440"/>
            <a:ext cx="3519000" cy="3519000"/>
          </a:xfrm>
          <a:prstGeom prst="donut">
            <a:avLst>
              <a:gd name="adj" fmla="val 10687"/>
            </a:avLst>
          </a:prstGeom>
          <a:gradFill rotWithShape="0">
            <a:gsLst>
              <a:gs pos="0">
                <a:srgbClr val="f2f2f2"/>
              </a:gs>
              <a:gs pos="100000">
                <a:srgbClr val="a6a6a6">
                  <a:alpha val="52156"/>
                </a:srgbClr>
              </a:gs>
            </a:gsLst>
            <a:lin ang="27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9" name="Donut 101"/>
          <p:cNvSpPr/>
          <p:nvPr/>
        </p:nvSpPr>
        <p:spPr>
          <a:xfrm>
            <a:off x="320040" y="1805760"/>
            <a:ext cx="3871080" cy="3871080"/>
          </a:xfrm>
          <a:prstGeom prst="donut">
            <a:avLst>
              <a:gd name="adj" fmla="val 1514"/>
            </a:avLst>
          </a:prstGeom>
          <a:gradFill rotWithShape="0">
            <a:gsLst>
              <a:gs pos="0">
                <a:srgbClr val="d9d9d9"/>
              </a:gs>
              <a:gs pos="100000">
                <a:srgbClr val="a6a6a6">
                  <a:alpha val="52156"/>
                </a:srgbClr>
              </a:gs>
            </a:gsLst>
            <a:lin ang="27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420" name="Group 106"/>
          <p:cNvGrpSpPr/>
          <p:nvPr/>
        </p:nvGrpSpPr>
        <p:grpSpPr>
          <a:xfrm>
            <a:off x="4114080" y="1463400"/>
            <a:ext cx="7106760" cy="1121400"/>
            <a:chOff x="4114080" y="1463400"/>
            <a:chExt cx="7106760" cy="1121400"/>
          </a:xfrm>
        </p:grpSpPr>
        <p:sp>
          <p:nvSpPr>
            <p:cNvPr id="421" name="Rectangle 3"/>
            <p:cNvSpPr/>
            <p:nvPr/>
          </p:nvSpPr>
          <p:spPr>
            <a:xfrm>
              <a:off x="4691160" y="1472400"/>
              <a:ext cx="6463800" cy="1103760"/>
            </a:xfrm>
            <a:prstGeom prst="rect">
              <a:avLst/>
            </a:prstGeom>
            <a:gradFill rotWithShape="0">
              <a:gsLst>
                <a:gs pos="0">
                  <a:srgbClr val="bfbfbf"/>
                </a:gs>
                <a:gs pos="100000">
                  <a:srgbClr val="ffffff">
                    <a:alpha val="0"/>
                  </a:srgbClr>
                </a:gs>
              </a:gsLst>
              <a:lin ang="27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endParaRPr b="0" lang="en-US" sz="24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22" name="TextBox 12"/>
            <p:cNvSpPr/>
            <p:nvPr/>
          </p:nvSpPr>
          <p:spPr>
            <a:xfrm>
              <a:off x="5486400" y="1813320"/>
              <a:ext cx="5734440" cy="455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2400" spc="-1" strike="noStrike">
                  <a:solidFill>
                    <a:srgbClr val="000000"/>
                  </a:solidFill>
                  <a:latin typeface="Calibri"/>
                </a:rPr>
                <a:t>информационная готовность</a:t>
              </a:r>
              <a:endParaRPr b="0" lang="ru-RU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3" name="Oval 102"/>
            <p:cNvSpPr/>
            <p:nvPr/>
          </p:nvSpPr>
          <p:spPr>
            <a:xfrm>
              <a:off x="4114080" y="1463400"/>
              <a:ext cx="1121400" cy="1121400"/>
            </a:xfrm>
            <a:prstGeom prst="ellipse">
              <a:avLst/>
            </a:prstGeom>
            <a:gradFill rotWithShape="0">
              <a:gsLst>
                <a:gs pos="0">
                  <a:srgbClr val="033c5b"/>
                </a:gs>
                <a:gs pos="100000">
                  <a:srgbClr val="055b89"/>
                </a:gs>
              </a:gsLst>
              <a:lin ang="189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72000" rIns="72000" tIns="91440" bIns="91440" anchor="ctr" anchorCtr="1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en-US" sz="4400" spc="-1" strike="noStrike">
                  <a:solidFill>
                    <a:srgbClr val="ffffff"/>
                  </a:solidFill>
                  <a:latin typeface="Arial"/>
                </a:rPr>
                <a:t>1</a:t>
              </a:r>
              <a:endParaRPr b="0" lang="ru-RU" sz="4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424" name="Group 5"/>
          <p:cNvGrpSpPr/>
          <p:nvPr/>
        </p:nvGrpSpPr>
        <p:grpSpPr>
          <a:xfrm>
            <a:off x="4880520" y="3243960"/>
            <a:ext cx="7032600" cy="1128600"/>
            <a:chOff x="4880520" y="3243960"/>
            <a:chExt cx="7032600" cy="1128600"/>
          </a:xfrm>
        </p:grpSpPr>
        <p:sp>
          <p:nvSpPr>
            <p:cNvPr id="425" name="Rectangle 18"/>
            <p:cNvSpPr/>
            <p:nvPr/>
          </p:nvSpPr>
          <p:spPr>
            <a:xfrm>
              <a:off x="5449320" y="3268800"/>
              <a:ext cx="6463800" cy="1103760"/>
            </a:xfrm>
            <a:prstGeom prst="rect">
              <a:avLst/>
            </a:prstGeom>
            <a:gradFill rotWithShape="0">
              <a:gsLst>
                <a:gs pos="0">
                  <a:srgbClr val="bfbfbf"/>
                </a:gs>
                <a:gs pos="100000">
                  <a:srgbClr val="ffffff">
                    <a:alpha val="0"/>
                  </a:srgbClr>
                </a:gs>
              </a:gsLst>
              <a:lin ang="27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endParaRPr b="0" lang="en-US" sz="24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26" name="TextBox 20"/>
            <p:cNvSpPr/>
            <p:nvPr/>
          </p:nvSpPr>
          <p:spPr>
            <a:xfrm>
              <a:off x="6375960" y="3427200"/>
              <a:ext cx="4495680" cy="820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2400" spc="-1" strike="noStrike">
                  <a:solidFill>
                    <a:srgbClr val="000000"/>
                  </a:solidFill>
                  <a:latin typeface="Calibri"/>
                </a:rPr>
                <a:t>Предметная готовность или содержательная</a:t>
              </a:r>
              <a:endParaRPr b="0" lang="ru-RU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7" name="Oval 104"/>
            <p:cNvSpPr/>
            <p:nvPr/>
          </p:nvSpPr>
          <p:spPr>
            <a:xfrm>
              <a:off x="4880520" y="3243960"/>
              <a:ext cx="1121400" cy="1121400"/>
            </a:xfrm>
            <a:prstGeom prst="ellipse">
              <a:avLst/>
            </a:prstGeom>
            <a:gradFill rotWithShape="0">
              <a:gsLst>
                <a:gs pos="0">
                  <a:srgbClr val="033c5b"/>
                </a:gs>
                <a:gs pos="100000">
                  <a:srgbClr val="055b89"/>
                </a:gs>
              </a:gsLst>
              <a:lin ang="189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72000" rIns="72000" tIns="91440" bIns="91440" anchor="ctr" anchorCtr="1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en-US" sz="4400" spc="-1" strike="noStrike">
                  <a:solidFill>
                    <a:srgbClr val="ffffff"/>
                  </a:solidFill>
                  <a:latin typeface="Arial"/>
                </a:rPr>
                <a:t>2</a:t>
              </a:r>
              <a:endParaRPr b="0" lang="ru-RU" sz="4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428" name="Group 6"/>
          <p:cNvGrpSpPr/>
          <p:nvPr/>
        </p:nvGrpSpPr>
        <p:grpSpPr>
          <a:xfrm>
            <a:off x="4098960" y="5014080"/>
            <a:ext cx="7032600" cy="1125360"/>
            <a:chOff x="4098960" y="5014080"/>
            <a:chExt cx="7032600" cy="1125360"/>
          </a:xfrm>
        </p:grpSpPr>
        <p:sp>
          <p:nvSpPr>
            <p:cNvPr id="429" name="Rectangle 111"/>
            <p:cNvSpPr/>
            <p:nvPr/>
          </p:nvSpPr>
          <p:spPr>
            <a:xfrm>
              <a:off x="4667760" y="5035680"/>
              <a:ext cx="6463800" cy="1103760"/>
            </a:xfrm>
            <a:prstGeom prst="rect">
              <a:avLst/>
            </a:prstGeom>
            <a:gradFill rotWithShape="0">
              <a:gsLst>
                <a:gs pos="0">
                  <a:srgbClr val="bfbfbf"/>
                </a:gs>
                <a:gs pos="100000">
                  <a:srgbClr val="ffffff">
                    <a:alpha val="0"/>
                  </a:srgbClr>
                </a:gs>
              </a:gsLst>
              <a:lin ang="27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endParaRPr b="0" lang="en-US" sz="24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30" name="TextBox 112"/>
            <p:cNvSpPr/>
            <p:nvPr/>
          </p:nvSpPr>
          <p:spPr>
            <a:xfrm>
              <a:off x="5594400" y="5376600"/>
              <a:ext cx="5277240" cy="455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2400" spc="-1" strike="noStrike">
                  <a:solidFill>
                    <a:srgbClr val="000000"/>
                  </a:solidFill>
                  <a:latin typeface="Calibri"/>
                </a:rPr>
                <a:t>Психологическая готовность</a:t>
              </a:r>
              <a:endParaRPr b="0" lang="ru-RU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1" name="Oval 113"/>
            <p:cNvSpPr/>
            <p:nvPr/>
          </p:nvSpPr>
          <p:spPr>
            <a:xfrm>
              <a:off x="4098960" y="5014080"/>
              <a:ext cx="1121400" cy="1121400"/>
            </a:xfrm>
            <a:prstGeom prst="ellipse">
              <a:avLst/>
            </a:prstGeom>
            <a:gradFill rotWithShape="0">
              <a:gsLst>
                <a:gs pos="0">
                  <a:srgbClr val="033c5b"/>
                </a:gs>
                <a:gs pos="100000">
                  <a:srgbClr val="055b89"/>
                </a:gs>
              </a:gsLst>
              <a:lin ang="189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72000" rIns="72000" tIns="91440" bIns="91440" anchor="ctr" anchorCtr="1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en-US" sz="4400" spc="-1" strike="noStrike">
                  <a:solidFill>
                    <a:srgbClr val="ffffff"/>
                  </a:solidFill>
                  <a:latin typeface="Arial"/>
                </a:rPr>
                <a:t>3</a:t>
              </a:r>
              <a:endParaRPr b="0" lang="ru-RU" sz="4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pic>
        <p:nvPicPr>
          <p:cNvPr id="432" name="Picture 2" descr="Пин содержит это изображение: Iconos gratuitos de Administración diseñados por Freepik"/>
          <p:cNvPicPr/>
          <p:nvPr/>
        </p:nvPicPr>
        <p:blipFill>
          <a:blip r:embed="rId1"/>
          <a:stretch/>
        </p:blipFill>
        <p:spPr>
          <a:xfrm>
            <a:off x="1503360" y="2980080"/>
            <a:ext cx="1563840" cy="1563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withEffect" fill="remove" presetClass="emph" presetID="8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9d9d9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3923246091"/>
              </p:ext>
            </p:extLst>
          </p:nvPr>
        </p:nvGraphicFramePr>
        <p:xfrm>
          <a:off x="4966920" y="1028520"/>
          <a:ext cx="6819120" cy="5416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aphicFrame>
        <p:nvGraphicFramePr>
          <p:cNvPr id="433" name="Chart 6"/>
          <p:cNvGraphicFramePr/>
          <p:nvPr/>
        </p:nvGraphicFramePr>
        <p:xfrm>
          <a:off x="405360" y="2057400"/>
          <a:ext cx="3736800" cy="3428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34" name="Rectangle 7"/>
          <p:cNvSpPr/>
          <p:nvPr/>
        </p:nvSpPr>
        <p:spPr>
          <a:xfrm>
            <a:off x="405360" y="350640"/>
            <a:ext cx="588960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3200" spc="-1" strike="noStrike">
                <a:solidFill>
                  <a:srgbClr val="1a2e40"/>
                </a:solidFill>
                <a:latin typeface="Calibri"/>
              </a:rPr>
              <a:t>Психологическая</a:t>
            </a:r>
            <a:r>
              <a:rPr b="0" lang="ru-RU" sz="2800" spc="-1" strike="noStrike">
                <a:solidFill>
                  <a:srgbClr val="1a2e40"/>
                </a:solidFill>
                <a:latin typeface="Calibri"/>
              </a:rPr>
              <a:t> готовность к ГИА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35" name="Group 4"/>
          <p:cNvGrpSpPr/>
          <p:nvPr/>
        </p:nvGrpSpPr>
        <p:grpSpPr>
          <a:xfrm>
            <a:off x="5285520" y="1503360"/>
            <a:ext cx="441000" cy="438480"/>
            <a:chOff x="5285520" y="1503360"/>
            <a:chExt cx="441000" cy="438480"/>
          </a:xfrm>
        </p:grpSpPr>
        <p:sp>
          <p:nvSpPr>
            <p:cNvPr id="436" name="Freeform 6"/>
            <p:cNvSpPr/>
            <p:nvPr/>
          </p:nvSpPr>
          <p:spPr>
            <a:xfrm>
              <a:off x="5285520" y="1506600"/>
              <a:ext cx="221040" cy="352800"/>
            </a:xfrm>
            <a:custGeom>
              <a:avLst/>
              <a:gdLst>
                <a:gd name="textAreaLeft" fmla="*/ 0 w 221040"/>
                <a:gd name="textAreaRight" fmla="*/ 221400 w 221040"/>
                <a:gd name="textAreaTop" fmla="*/ 0 h 352800"/>
                <a:gd name="textAreaBottom" fmla="*/ 353160 h 352800"/>
              </a:gdLst>
              <a:ahLst/>
              <a:rect l="textAreaLeft" t="textAreaTop" r="textAreaRight" b="textAreaBottom"/>
              <a:pathLst>
                <a:path w="1983" h="3164">
                  <a:moveTo>
                    <a:pt x="230" y="0"/>
                  </a:moveTo>
                  <a:lnTo>
                    <a:pt x="1753" y="0"/>
                  </a:lnTo>
                  <a:lnTo>
                    <a:pt x="1794" y="3"/>
                  </a:lnTo>
                  <a:lnTo>
                    <a:pt x="1833" y="13"/>
                  </a:lnTo>
                  <a:lnTo>
                    <a:pt x="1869" y="31"/>
                  </a:lnTo>
                  <a:lnTo>
                    <a:pt x="1901" y="53"/>
                  </a:lnTo>
                  <a:lnTo>
                    <a:pt x="1929" y="81"/>
                  </a:lnTo>
                  <a:lnTo>
                    <a:pt x="1951" y="113"/>
                  </a:lnTo>
                  <a:lnTo>
                    <a:pt x="1968" y="148"/>
                  </a:lnTo>
                  <a:lnTo>
                    <a:pt x="1979" y="188"/>
                  </a:lnTo>
                  <a:lnTo>
                    <a:pt x="1983" y="229"/>
                  </a:lnTo>
                  <a:lnTo>
                    <a:pt x="1983" y="1151"/>
                  </a:lnTo>
                  <a:lnTo>
                    <a:pt x="1810" y="1030"/>
                  </a:lnTo>
                  <a:lnTo>
                    <a:pt x="1810" y="229"/>
                  </a:lnTo>
                  <a:lnTo>
                    <a:pt x="1808" y="211"/>
                  </a:lnTo>
                  <a:lnTo>
                    <a:pt x="1799" y="195"/>
                  </a:lnTo>
                  <a:lnTo>
                    <a:pt x="1787" y="182"/>
                  </a:lnTo>
                  <a:lnTo>
                    <a:pt x="1771" y="175"/>
                  </a:lnTo>
                  <a:lnTo>
                    <a:pt x="1753" y="171"/>
                  </a:lnTo>
                  <a:lnTo>
                    <a:pt x="230" y="171"/>
                  </a:lnTo>
                  <a:lnTo>
                    <a:pt x="212" y="175"/>
                  </a:lnTo>
                  <a:lnTo>
                    <a:pt x="196" y="182"/>
                  </a:lnTo>
                  <a:lnTo>
                    <a:pt x="184" y="195"/>
                  </a:lnTo>
                  <a:lnTo>
                    <a:pt x="175" y="211"/>
                  </a:lnTo>
                  <a:lnTo>
                    <a:pt x="173" y="229"/>
                  </a:lnTo>
                  <a:lnTo>
                    <a:pt x="173" y="1594"/>
                  </a:lnTo>
                  <a:lnTo>
                    <a:pt x="175" y="1612"/>
                  </a:lnTo>
                  <a:lnTo>
                    <a:pt x="184" y="1628"/>
                  </a:lnTo>
                  <a:lnTo>
                    <a:pt x="196" y="1640"/>
                  </a:lnTo>
                  <a:lnTo>
                    <a:pt x="212" y="1649"/>
                  </a:lnTo>
                  <a:lnTo>
                    <a:pt x="230" y="1651"/>
                  </a:lnTo>
                  <a:lnTo>
                    <a:pt x="1753" y="1651"/>
                  </a:lnTo>
                  <a:lnTo>
                    <a:pt x="1771" y="1649"/>
                  </a:lnTo>
                  <a:lnTo>
                    <a:pt x="1787" y="1640"/>
                  </a:lnTo>
                  <a:lnTo>
                    <a:pt x="1799" y="1628"/>
                  </a:lnTo>
                  <a:lnTo>
                    <a:pt x="1808" y="1612"/>
                  </a:lnTo>
                  <a:lnTo>
                    <a:pt x="1810" y="1594"/>
                  </a:lnTo>
                  <a:lnTo>
                    <a:pt x="1810" y="1205"/>
                  </a:lnTo>
                  <a:lnTo>
                    <a:pt x="1959" y="1309"/>
                  </a:lnTo>
                  <a:lnTo>
                    <a:pt x="1955" y="1344"/>
                  </a:lnTo>
                  <a:lnTo>
                    <a:pt x="1959" y="1379"/>
                  </a:lnTo>
                  <a:lnTo>
                    <a:pt x="1968" y="1413"/>
                  </a:lnTo>
                  <a:lnTo>
                    <a:pt x="1983" y="1444"/>
                  </a:lnTo>
                  <a:lnTo>
                    <a:pt x="1983" y="1594"/>
                  </a:lnTo>
                  <a:lnTo>
                    <a:pt x="1979" y="1635"/>
                  </a:lnTo>
                  <a:lnTo>
                    <a:pt x="1968" y="1674"/>
                  </a:lnTo>
                  <a:lnTo>
                    <a:pt x="1951" y="1710"/>
                  </a:lnTo>
                  <a:lnTo>
                    <a:pt x="1929" y="1742"/>
                  </a:lnTo>
                  <a:lnTo>
                    <a:pt x="1901" y="1770"/>
                  </a:lnTo>
                  <a:lnTo>
                    <a:pt x="1869" y="1793"/>
                  </a:lnTo>
                  <a:lnTo>
                    <a:pt x="1833" y="1810"/>
                  </a:lnTo>
                  <a:lnTo>
                    <a:pt x="1794" y="1820"/>
                  </a:lnTo>
                  <a:lnTo>
                    <a:pt x="1753" y="1824"/>
                  </a:lnTo>
                  <a:lnTo>
                    <a:pt x="1068" y="1824"/>
                  </a:lnTo>
                  <a:lnTo>
                    <a:pt x="1577" y="3027"/>
                  </a:lnTo>
                  <a:lnTo>
                    <a:pt x="1583" y="3049"/>
                  </a:lnTo>
                  <a:lnTo>
                    <a:pt x="1584" y="3071"/>
                  </a:lnTo>
                  <a:lnTo>
                    <a:pt x="1580" y="3092"/>
                  </a:lnTo>
                  <a:lnTo>
                    <a:pt x="1573" y="3112"/>
                  </a:lnTo>
                  <a:lnTo>
                    <a:pt x="1561" y="3130"/>
                  </a:lnTo>
                  <a:lnTo>
                    <a:pt x="1544" y="3144"/>
                  </a:lnTo>
                  <a:lnTo>
                    <a:pt x="1525" y="3156"/>
                  </a:lnTo>
                  <a:lnTo>
                    <a:pt x="1503" y="3163"/>
                  </a:lnTo>
                  <a:lnTo>
                    <a:pt x="1481" y="3164"/>
                  </a:lnTo>
                  <a:lnTo>
                    <a:pt x="1459" y="3160"/>
                  </a:lnTo>
                  <a:lnTo>
                    <a:pt x="1440" y="3152"/>
                  </a:lnTo>
                  <a:lnTo>
                    <a:pt x="1422" y="3140"/>
                  </a:lnTo>
                  <a:lnTo>
                    <a:pt x="1407" y="3124"/>
                  </a:lnTo>
                  <a:lnTo>
                    <a:pt x="1395" y="3104"/>
                  </a:lnTo>
                  <a:lnTo>
                    <a:pt x="954" y="2060"/>
                  </a:lnTo>
                  <a:lnTo>
                    <a:pt x="513" y="3104"/>
                  </a:lnTo>
                  <a:lnTo>
                    <a:pt x="501" y="3125"/>
                  </a:lnTo>
                  <a:lnTo>
                    <a:pt x="485" y="3141"/>
                  </a:lnTo>
                  <a:lnTo>
                    <a:pt x="466" y="3153"/>
                  </a:lnTo>
                  <a:lnTo>
                    <a:pt x="445" y="3161"/>
                  </a:lnTo>
                  <a:lnTo>
                    <a:pt x="422" y="3164"/>
                  </a:lnTo>
                  <a:lnTo>
                    <a:pt x="403" y="3161"/>
                  </a:lnTo>
                  <a:lnTo>
                    <a:pt x="384" y="3156"/>
                  </a:lnTo>
                  <a:lnTo>
                    <a:pt x="364" y="3144"/>
                  </a:lnTo>
                  <a:lnTo>
                    <a:pt x="348" y="3130"/>
                  </a:lnTo>
                  <a:lnTo>
                    <a:pt x="336" y="3112"/>
                  </a:lnTo>
                  <a:lnTo>
                    <a:pt x="328" y="3092"/>
                  </a:lnTo>
                  <a:lnTo>
                    <a:pt x="324" y="3071"/>
                  </a:lnTo>
                  <a:lnTo>
                    <a:pt x="325" y="3049"/>
                  </a:lnTo>
                  <a:lnTo>
                    <a:pt x="331" y="3027"/>
                  </a:lnTo>
                  <a:lnTo>
                    <a:pt x="842" y="1824"/>
                  </a:lnTo>
                  <a:lnTo>
                    <a:pt x="230" y="1824"/>
                  </a:lnTo>
                  <a:lnTo>
                    <a:pt x="189" y="1820"/>
                  </a:lnTo>
                  <a:lnTo>
                    <a:pt x="150" y="1810"/>
                  </a:lnTo>
                  <a:lnTo>
                    <a:pt x="114" y="1793"/>
                  </a:lnTo>
                  <a:lnTo>
                    <a:pt x="82" y="1770"/>
                  </a:lnTo>
                  <a:lnTo>
                    <a:pt x="54" y="1742"/>
                  </a:lnTo>
                  <a:lnTo>
                    <a:pt x="31" y="1710"/>
                  </a:lnTo>
                  <a:lnTo>
                    <a:pt x="15" y="1674"/>
                  </a:lnTo>
                  <a:lnTo>
                    <a:pt x="4" y="1635"/>
                  </a:lnTo>
                  <a:lnTo>
                    <a:pt x="0" y="1594"/>
                  </a:lnTo>
                  <a:lnTo>
                    <a:pt x="0" y="229"/>
                  </a:lnTo>
                  <a:lnTo>
                    <a:pt x="4" y="188"/>
                  </a:lnTo>
                  <a:lnTo>
                    <a:pt x="15" y="148"/>
                  </a:lnTo>
                  <a:lnTo>
                    <a:pt x="31" y="113"/>
                  </a:lnTo>
                  <a:lnTo>
                    <a:pt x="54" y="81"/>
                  </a:lnTo>
                  <a:lnTo>
                    <a:pt x="82" y="53"/>
                  </a:lnTo>
                  <a:lnTo>
                    <a:pt x="114" y="31"/>
                  </a:lnTo>
                  <a:lnTo>
                    <a:pt x="150" y="13"/>
                  </a:lnTo>
                  <a:lnTo>
                    <a:pt x="189" y="3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37" name="Rectangle 7"/>
            <p:cNvSpPr/>
            <p:nvPr/>
          </p:nvSpPr>
          <p:spPr>
            <a:xfrm>
              <a:off x="5334480" y="1560600"/>
              <a:ext cx="33120" cy="10332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38" name="Rectangle 8"/>
            <p:cNvSpPr/>
            <p:nvPr/>
          </p:nvSpPr>
          <p:spPr>
            <a:xfrm>
              <a:off x="5379120" y="1588680"/>
              <a:ext cx="33840" cy="7560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7800" bIns="3780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39" name="Freeform 9"/>
            <p:cNvSpPr/>
            <p:nvPr/>
          </p:nvSpPr>
          <p:spPr>
            <a:xfrm>
              <a:off x="5424480" y="1551600"/>
              <a:ext cx="33120" cy="112320"/>
            </a:xfrm>
            <a:custGeom>
              <a:avLst/>
              <a:gdLst>
                <a:gd name="textAreaLeft" fmla="*/ 0 w 33120"/>
                <a:gd name="textAreaRight" fmla="*/ 33480 w 33120"/>
                <a:gd name="textAreaTop" fmla="*/ 0 h 112320"/>
                <a:gd name="textAreaBottom" fmla="*/ 112680 h 112320"/>
              </a:gdLst>
              <a:ahLst/>
              <a:rect l="textAreaLeft" t="textAreaTop" r="textAreaRight" b="textAreaBottom"/>
              <a:pathLst>
                <a:path w="302" h="1013">
                  <a:moveTo>
                    <a:pt x="0" y="0"/>
                  </a:moveTo>
                  <a:lnTo>
                    <a:pt x="302" y="0"/>
                  </a:lnTo>
                  <a:lnTo>
                    <a:pt x="302" y="438"/>
                  </a:lnTo>
                  <a:lnTo>
                    <a:pt x="105" y="299"/>
                  </a:lnTo>
                  <a:lnTo>
                    <a:pt x="22" y="417"/>
                  </a:lnTo>
                  <a:lnTo>
                    <a:pt x="302" y="614"/>
                  </a:lnTo>
                  <a:lnTo>
                    <a:pt x="302" y="1013"/>
                  </a:lnTo>
                  <a:lnTo>
                    <a:pt x="0" y="10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40" name="Freeform 10"/>
            <p:cNvSpPr/>
            <p:nvPr/>
          </p:nvSpPr>
          <p:spPr>
            <a:xfrm>
              <a:off x="5595120" y="1503360"/>
              <a:ext cx="90720" cy="90720"/>
            </a:xfrm>
            <a:custGeom>
              <a:avLst/>
              <a:gdLst>
                <a:gd name="textAreaLeft" fmla="*/ 0 w 90720"/>
                <a:gd name="textAreaRight" fmla="*/ 91080 w 90720"/>
                <a:gd name="textAreaTop" fmla="*/ 0 h 90720"/>
                <a:gd name="textAreaBottom" fmla="*/ 91080 h 90720"/>
              </a:gdLst>
              <a:ahLst/>
              <a:rect l="textAreaLeft" t="textAreaTop" r="textAreaRight" b="textAreaBottom"/>
              <a:pathLst>
                <a:path w="814" h="813">
                  <a:moveTo>
                    <a:pt x="406" y="0"/>
                  </a:moveTo>
                  <a:lnTo>
                    <a:pt x="462" y="3"/>
                  </a:lnTo>
                  <a:lnTo>
                    <a:pt x="515" y="14"/>
                  </a:lnTo>
                  <a:lnTo>
                    <a:pt x="565" y="31"/>
                  </a:lnTo>
                  <a:lnTo>
                    <a:pt x="612" y="55"/>
                  </a:lnTo>
                  <a:lnTo>
                    <a:pt x="655" y="84"/>
                  </a:lnTo>
                  <a:lnTo>
                    <a:pt x="694" y="119"/>
                  </a:lnTo>
                  <a:lnTo>
                    <a:pt x="729" y="158"/>
                  </a:lnTo>
                  <a:lnTo>
                    <a:pt x="758" y="202"/>
                  </a:lnTo>
                  <a:lnTo>
                    <a:pt x="782" y="249"/>
                  </a:lnTo>
                  <a:lnTo>
                    <a:pt x="799" y="298"/>
                  </a:lnTo>
                  <a:lnTo>
                    <a:pt x="810" y="352"/>
                  </a:lnTo>
                  <a:lnTo>
                    <a:pt x="814" y="407"/>
                  </a:lnTo>
                  <a:lnTo>
                    <a:pt x="810" y="462"/>
                  </a:lnTo>
                  <a:lnTo>
                    <a:pt x="799" y="515"/>
                  </a:lnTo>
                  <a:lnTo>
                    <a:pt x="782" y="566"/>
                  </a:lnTo>
                  <a:lnTo>
                    <a:pt x="758" y="613"/>
                  </a:lnTo>
                  <a:lnTo>
                    <a:pt x="729" y="655"/>
                  </a:lnTo>
                  <a:lnTo>
                    <a:pt x="694" y="695"/>
                  </a:lnTo>
                  <a:lnTo>
                    <a:pt x="655" y="729"/>
                  </a:lnTo>
                  <a:lnTo>
                    <a:pt x="612" y="758"/>
                  </a:lnTo>
                  <a:lnTo>
                    <a:pt x="565" y="782"/>
                  </a:lnTo>
                  <a:lnTo>
                    <a:pt x="515" y="799"/>
                  </a:lnTo>
                  <a:lnTo>
                    <a:pt x="462" y="810"/>
                  </a:lnTo>
                  <a:lnTo>
                    <a:pt x="406" y="813"/>
                  </a:lnTo>
                  <a:lnTo>
                    <a:pt x="352" y="810"/>
                  </a:lnTo>
                  <a:lnTo>
                    <a:pt x="299" y="799"/>
                  </a:lnTo>
                  <a:lnTo>
                    <a:pt x="248" y="782"/>
                  </a:lnTo>
                  <a:lnTo>
                    <a:pt x="201" y="758"/>
                  </a:lnTo>
                  <a:lnTo>
                    <a:pt x="157" y="729"/>
                  </a:lnTo>
                  <a:lnTo>
                    <a:pt x="119" y="695"/>
                  </a:lnTo>
                  <a:lnTo>
                    <a:pt x="85" y="655"/>
                  </a:lnTo>
                  <a:lnTo>
                    <a:pt x="56" y="613"/>
                  </a:lnTo>
                  <a:lnTo>
                    <a:pt x="32" y="566"/>
                  </a:lnTo>
                  <a:lnTo>
                    <a:pt x="15" y="515"/>
                  </a:lnTo>
                  <a:lnTo>
                    <a:pt x="4" y="462"/>
                  </a:lnTo>
                  <a:lnTo>
                    <a:pt x="0" y="407"/>
                  </a:lnTo>
                  <a:lnTo>
                    <a:pt x="4" y="352"/>
                  </a:lnTo>
                  <a:lnTo>
                    <a:pt x="15" y="298"/>
                  </a:lnTo>
                  <a:lnTo>
                    <a:pt x="32" y="249"/>
                  </a:lnTo>
                  <a:lnTo>
                    <a:pt x="56" y="202"/>
                  </a:lnTo>
                  <a:lnTo>
                    <a:pt x="85" y="158"/>
                  </a:lnTo>
                  <a:lnTo>
                    <a:pt x="119" y="119"/>
                  </a:lnTo>
                  <a:lnTo>
                    <a:pt x="157" y="84"/>
                  </a:lnTo>
                  <a:lnTo>
                    <a:pt x="201" y="55"/>
                  </a:lnTo>
                  <a:lnTo>
                    <a:pt x="248" y="31"/>
                  </a:lnTo>
                  <a:lnTo>
                    <a:pt x="299" y="14"/>
                  </a:lnTo>
                  <a:lnTo>
                    <a:pt x="352" y="3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45360" bIns="4536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41" name="Freeform 11"/>
            <p:cNvSpPr/>
            <p:nvPr/>
          </p:nvSpPr>
          <p:spPr>
            <a:xfrm>
              <a:off x="5424480" y="1560600"/>
              <a:ext cx="302040" cy="381240"/>
            </a:xfrm>
            <a:custGeom>
              <a:avLst/>
              <a:gdLst>
                <a:gd name="textAreaLeft" fmla="*/ 0 w 302040"/>
                <a:gd name="textAreaRight" fmla="*/ 302400 w 302040"/>
                <a:gd name="textAreaTop" fmla="*/ 0 h 381240"/>
                <a:gd name="textAreaBottom" fmla="*/ 381600 h 381240"/>
              </a:gdLst>
              <a:ahLst/>
              <a:rect l="textAreaLeft" t="textAreaTop" r="textAreaRight" b="textAreaBottom"/>
              <a:pathLst>
                <a:path w="2633" h="3144">
                  <a:moveTo>
                    <a:pt x="1858" y="165"/>
                  </a:moveTo>
                  <a:lnTo>
                    <a:pt x="1760" y="821"/>
                  </a:lnTo>
                  <a:lnTo>
                    <a:pt x="1858" y="956"/>
                  </a:lnTo>
                  <a:lnTo>
                    <a:pt x="1861" y="956"/>
                  </a:lnTo>
                  <a:lnTo>
                    <a:pt x="1958" y="821"/>
                  </a:lnTo>
                  <a:lnTo>
                    <a:pt x="1861" y="165"/>
                  </a:lnTo>
                  <a:lnTo>
                    <a:pt x="1858" y="165"/>
                  </a:lnTo>
                  <a:close/>
                  <a:moveTo>
                    <a:pt x="32" y="0"/>
                  </a:moveTo>
                  <a:lnTo>
                    <a:pt x="711" y="477"/>
                  </a:lnTo>
                  <a:lnTo>
                    <a:pt x="732" y="456"/>
                  </a:lnTo>
                  <a:lnTo>
                    <a:pt x="757" y="441"/>
                  </a:lnTo>
                  <a:lnTo>
                    <a:pt x="782" y="428"/>
                  </a:lnTo>
                  <a:lnTo>
                    <a:pt x="811" y="422"/>
                  </a:lnTo>
                  <a:lnTo>
                    <a:pt x="840" y="421"/>
                  </a:lnTo>
                  <a:lnTo>
                    <a:pt x="869" y="426"/>
                  </a:lnTo>
                  <a:lnTo>
                    <a:pt x="898" y="436"/>
                  </a:lnTo>
                  <a:lnTo>
                    <a:pt x="943" y="455"/>
                  </a:lnTo>
                  <a:lnTo>
                    <a:pt x="985" y="470"/>
                  </a:lnTo>
                  <a:lnTo>
                    <a:pt x="1024" y="479"/>
                  </a:lnTo>
                  <a:lnTo>
                    <a:pt x="1060" y="483"/>
                  </a:lnTo>
                  <a:lnTo>
                    <a:pt x="1095" y="483"/>
                  </a:lnTo>
                  <a:lnTo>
                    <a:pt x="1130" y="477"/>
                  </a:lnTo>
                  <a:lnTo>
                    <a:pt x="1164" y="466"/>
                  </a:lnTo>
                  <a:lnTo>
                    <a:pt x="1198" y="449"/>
                  </a:lnTo>
                  <a:lnTo>
                    <a:pt x="1233" y="428"/>
                  </a:lnTo>
                  <a:lnTo>
                    <a:pt x="1269" y="403"/>
                  </a:lnTo>
                  <a:lnTo>
                    <a:pt x="1308" y="373"/>
                  </a:lnTo>
                  <a:lnTo>
                    <a:pt x="1349" y="337"/>
                  </a:lnTo>
                  <a:lnTo>
                    <a:pt x="1395" y="297"/>
                  </a:lnTo>
                  <a:lnTo>
                    <a:pt x="1443" y="251"/>
                  </a:lnTo>
                  <a:lnTo>
                    <a:pt x="1503" y="196"/>
                  </a:lnTo>
                  <a:lnTo>
                    <a:pt x="1567" y="140"/>
                  </a:lnTo>
                  <a:lnTo>
                    <a:pt x="1587" y="124"/>
                  </a:lnTo>
                  <a:lnTo>
                    <a:pt x="1609" y="113"/>
                  </a:lnTo>
                  <a:lnTo>
                    <a:pt x="1657" y="85"/>
                  </a:lnTo>
                  <a:lnTo>
                    <a:pt x="1708" y="62"/>
                  </a:lnTo>
                  <a:lnTo>
                    <a:pt x="1760" y="46"/>
                  </a:lnTo>
                  <a:lnTo>
                    <a:pt x="1761" y="46"/>
                  </a:lnTo>
                  <a:lnTo>
                    <a:pt x="1859" y="149"/>
                  </a:lnTo>
                  <a:lnTo>
                    <a:pt x="1961" y="48"/>
                  </a:lnTo>
                  <a:lnTo>
                    <a:pt x="2013" y="63"/>
                  </a:lnTo>
                  <a:lnTo>
                    <a:pt x="2062" y="85"/>
                  </a:lnTo>
                  <a:lnTo>
                    <a:pt x="2110" y="113"/>
                  </a:lnTo>
                  <a:lnTo>
                    <a:pt x="2130" y="123"/>
                  </a:lnTo>
                  <a:lnTo>
                    <a:pt x="2169" y="147"/>
                  </a:lnTo>
                  <a:lnTo>
                    <a:pt x="2206" y="172"/>
                  </a:lnTo>
                  <a:lnTo>
                    <a:pt x="2243" y="199"/>
                  </a:lnTo>
                  <a:lnTo>
                    <a:pt x="2279" y="228"/>
                  </a:lnTo>
                  <a:lnTo>
                    <a:pt x="2314" y="258"/>
                  </a:lnTo>
                  <a:lnTo>
                    <a:pt x="2349" y="291"/>
                  </a:lnTo>
                  <a:lnTo>
                    <a:pt x="2382" y="326"/>
                  </a:lnTo>
                  <a:lnTo>
                    <a:pt x="2413" y="363"/>
                  </a:lnTo>
                  <a:lnTo>
                    <a:pt x="2443" y="404"/>
                  </a:lnTo>
                  <a:lnTo>
                    <a:pt x="2471" y="447"/>
                  </a:lnTo>
                  <a:lnTo>
                    <a:pt x="2498" y="494"/>
                  </a:lnTo>
                  <a:lnTo>
                    <a:pt x="2523" y="543"/>
                  </a:lnTo>
                  <a:lnTo>
                    <a:pt x="2545" y="597"/>
                  </a:lnTo>
                  <a:lnTo>
                    <a:pt x="2565" y="655"/>
                  </a:lnTo>
                  <a:lnTo>
                    <a:pt x="2584" y="715"/>
                  </a:lnTo>
                  <a:lnTo>
                    <a:pt x="2599" y="780"/>
                  </a:lnTo>
                  <a:lnTo>
                    <a:pt x="2611" y="850"/>
                  </a:lnTo>
                  <a:lnTo>
                    <a:pt x="2621" y="925"/>
                  </a:lnTo>
                  <a:lnTo>
                    <a:pt x="2628" y="1005"/>
                  </a:lnTo>
                  <a:lnTo>
                    <a:pt x="2632" y="1089"/>
                  </a:lnTo>
                  <a:lnTo>
                    <a:pt x="2633" y="1179"/>
                  </a:lnTo>
                  <a:lnTo>
                    <a:pt x="2631" y="1274"/>
                  </a:lnTo>
                  <a:lnTo>
                    <a:pt x="2623" y="1375"/>
                  </a:lnTo>
                  <a:lnTo>
                    <a:pt x="2619" y="1405"/>
                  </a:lnTo>
                  <a:lnTo>
                    <a:pt x="2608" y="1433"/>
                  </a:lnTo>
                  <a:lnTo>
                    <a:pt x="2593" y="1457"/>
                  </a:lnTo>
                  <a:lnTo>
                    <a:pt x="2574" y="1479"/>
                  </a:lnTo>
                  <a:lnTo>
                    <a:pt x="2551" y="1496"/>
                  </a:lnTo>
                  <a:lnTo>
                    <a:pt x="2524" y="1509"/>
                  </a:lnTo>
                  <a:lnTo>
                    <a:pt x="2497" y="1518"/>
                  </a:lnTo>
                  <a:lnTo>
                    <a:pt x="2466" y="1522"/>
                  </a:lnTo>
                  <a:lnTo>
                    <a:pt x="2454" y="1520"/>
                  </a:lnTo>
                  <a:lnTo>
                    <a:pt x="2423" y="1514"/>
                  </a:lnTo>
                  <a:lnTo>
                    <a:pt x="2394" y="1503"/>
                  </a:lnTo>
                  <a:lnTo>
                    <a:pt x="2368" y="1486"/>
                  </a:lnTo>
                  <a:lnTo>
                    <a:pt x="2347" y="1466"/>
                  </a:lnTo>
                  <a:lnTo>
                    <a:pt x="2328" y="1440"/>
                  </a:lnTo>
                  <a:lnTo>
                    <a:pt x="2316" y="1413"/>
                  </a:lnTo>
                  <a:lnTo>
                    <a:pt x="2309" y="1382"/>
                  </a:lnTo>
                  <a:lnTo>
                    <a:pt x="2309" y="1351"/>
                  </a:lnTo>
                  <a:lnTo>
                    <a:pt x="2314" y="1262"/>
                  </a:lnTo>
                  <a:lnTo>
                    <a:pt x="2318" y="1178"/>
                  </a:lnTo>
                  <a:lnTo>
                    <a:pt x="2316" y="1101"/>
                  </a:lnTo>
                  <a:lnTo>
                    <a:pt x="2314" y="1029"/>
                  </a:lnTo>
                  <a:lnTo>
                    <a:pt x="2308" y="963"/>
                  </a:lnTo>
                  <a:lnTo>
                    <a:pt x="2299" y="901"/>
                  </a:lnTo>
                  <a:lnTo>
                    <a:pt x="2290" y="844"/>
                  </a:lnTo>
                  <a:lnTo>
                    <a:pt x="2276" y="792"/>
                  </a:lnTo>
                  <a:lnTo>
                    <a:pt x="2276" y="1300"/>
                  </a:lnTo>
                  <a:lnTo>
                    <a:pt x="2274" y="1341"/>
                  </a:lnTo>
                  <a:lnTo>
                    <a:pt x="2267" y="1380"/>
                  </a:lnTo>
                  <a:lnTo>
                    <a:pt x="2253" y="1418"/>
                  </a:lnTo>
                  <a:lnTo>
                    <a:pt x="2238" y="1453"/>
                  </a:lnTo>
                  <a:lnTo>
                    <a:pt x="2238" y="2958"/>
                  </a:lnTo>
                  <a:lnTo>
                    <a:pt x="2234" y="2991"/>
                  </a:lnTo>
                  <a:lnTo>
                    <a:pt x="2226" y="3022"/>
                  </a:lnTo>
                  <a:lnTo>
                    <a:pt x="2212" y="3051"/>
                  </a:lnTo>
                  <a:lnTo>
                    <a:pt x="2194" y="3078"/>
                  </a:lnTo>
                  <a:lnTo>
                    <a:pt x="2171" y="3101"/>
                  </a:lnTo>
                  <a:lnTo>
                    <a:pt x="2145" y="3119"/>
                  </a:lnTo>
                  <a:lnTo>
                    <a:pt x="2116" y="3132"/>
                  </a:lnTo>
                  <a:lnTo>
                    <a:pt x="2084" y="3140"/>
                  </a:lnTo>
                  <a:lnTo>
                    <a:pt x="2050" y="3144"/>
                  </a:lnTo>
                  <a:lnTo>
                    <a:pt x="2018" y="3140"/>
                  </a:lnTo>
                  <a:lnTo>
                    <a:pt x="1985" y="3132"/>
                  </a:lnTo>
                  <a:lnTo>
                    <a:pt x="1956" y="3119"/>
                  </a:lnTo>
                  <a:lnTo>
                    <a:pt x="1931" y="3101"/>
                  </a:lnTo>
                  <a:lnTo>
                    <a:pt x="1908" y="3078"/>
                  </a:lnTo>
                  <a:lnTo>
                    <a:pt x="1890" y="3051"/>
                  </a:lnTo>
                  <a:lnTo>
                    <a:pt x="1876" y="3022"/>
                  </a:lnTo>
                  <a:lnTo>
                    <a:pt x="1867" y="2991"/>
                  </a:lnTo>
                  <a:lnTo>
                    <a:pt x="1864" y="2958"/>
                  </a:lnTo>
                  <a:lnTo>
                    <a:pt x="1864" y="1659"/>
                  </a:lnTo>
                  <a:lnTo>
                    <a:pt x="1859" y="1659"/>
                  </a:lnTo>
                  <a:lnTo>
                    <a:pt x="1838" y="1658"/>
                  </a:lnTo>
                  <a:lnTo>
                    <a:pt x="1838" y="2958"/>
                  </a:lnTo>
                  <a:lnTo>
                    <a:pt x="1834" y="2991"/>
                  </a:lnTo>
                  <a:lnTo>
                    <a:pt x="1825" y="3022"/>
                  </a:lnTo>
                  <a:lnTo>
                    <a:pt x="1812" y="3051"/>
                  </a:lnTo>
                  <a:lnTo>
                    <a:pt x="1794" y="3078"/>
                  </a:lnTo>
                  <a:lnTo>
                    <a:pt x="1771" y="3101"/>
                  </a:lnTo>
                  <a:lnTo>
                    <a:pt x="1744" y="3119"/>
                  </a:lnTo>
                  <a:lnTo>
                    <a:pt x="1715" y="3132"/>
                  </a:lnTo>
                  <a:lnTo>
                    <a:pt x="1684" y="3140"/>
                  </a:lnTo>
                  <a:lnTo>
                    <a:pt x="1650" y="3144"/>
                  </a:lnTo>
                  <a:lnTo>
                    <a:pt x="1618" y="3140"/>
                  </a:lnTo>
                  <a:lnTo>
                    <a:pt x="1585" y="3132"/>
                  </a:lnTo>
                  <a:lnTo>
                    <a:pt x="1556" y="3119"/>
                  </a:lnTo>
                  <a:lnTo>
                    <a:pt x="1530" y="3101"/>
                  </a:lnTo>
                  <a:lnTo>
                    <a:pt x="1507" y="3078"/>
                  </a:lnTo>
                  <a:lnTo>
                    <a:pt x="1489" y="3051"/>
                  </a:lnTo>
                  <a:lnTo>
                    <a:pt x="1476" y="3022"/>
                  </a:lnTo>
                  <a:lnTo>
                    <a:pt x="1466" y="2991"/>
                  </a:lnTo>
                  <a:lnTo>
                    <a:pt x="1464" y="2958"/>
                  </a:lnTo>
                  <a:lnTo>
                    <a:pt x="1464" y="1444"/>
                  </a:lnTo>
                  <a:lnTo>
                    <a:pt x="1465" y="1419"/>
                  </a:lnTo>
                  <a:lnTo>
                    <a:pt x="1453" y="1381"/>
                  </a:lnTo>
                  <a:lnTo>
                    <a:pt x="1446" y="1341"/>
                  </a:lnTo>
                  <a:lnTo>
                    <a:pt x="1443" y="1300"/>
                  </a:lnTo>
                  <a:lnTo>
                    <a:pt x="1443" y="667"/>
                  </a:lnTo>
                  <a:lnTo>
                    <a:pt x="1402" y="694"/>
                  </a:lnTo>
                  <a:lnTo>
                    <a:pt x="1360" y="720"/>
                  </a:lnTo>
                  <a:lnTo>
                    <a:pt x="1316" y="743"/>
                  </a:lnTo>
                  <a:lnTo>
                    <a:pt x="1272" y="762"/>
                  </a:lnTo>
                  <a:lnTo>
                    <a:pt x="1226" y="778"/>
                  </a:lnTo>
                  <a:lnTo>
                    <a:pt x="1176" y="789"/>
                  </a:lnTo>
                  <a:lnTo>
                    <a:pt x="1127" y="797"/>
                  </a:lnTo>
                  <a:lnTo>
                    <a:pt x="1073" y="800"/>
                  </a:lnTo>
                  <a:lnTo>
                    <a:pt x="1027" y="797"/>
                  </a:lnTo>
                  <a:lnTo>
                    <a:pt x="978" y="791"/>
                  </a:lnTo>
                  <a:lnTo>
                    <a:pt x="928" y="782"/>
                  </a:lnTo>
                  <a:lnTo>
                    <a:pt x="875" y="766"/>
                  </a:lnTo>
                  <a:lnTo>
                    <a:pt x="821" y="746"/>
                  </a:lnTo>
                  <a:lnTo>
                    <a:pt x="764" y="722"/>
                  </a:lnTo>
                  <a:lnTo>
                    <a:pt x="739" y="707"/>
                  </a:lnTo>
                  <a:lnTo>
                    <a:pt x="716" y="687"/>
                  </a:lnTo>
                  <a:lnTo>
                    <a:pt x="699" y="665"/>
                  </a:lnTo>
                  <a:lnTo>
                    <a:pt x="685" y="640"/>
                  </a:lnTo>
                  <a:lnTo>
                    <a:pt x="677" y="612"/>
                  </a:lnTo>
                  <a:lnTo>
                    <a:pt x="673" y="584"/>
                  </a:lnTo>
                  <a:lnTo>
                    <a:pt x="674" y="555"/>
                  </a:lnTo>
                  <a:lnTo>
                    <a:pt x="682" y="526"/>
                  </a:lnTo>
                  <a:lnTo>
                    <a:pt x="0" y="48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442" name="Group 22"/>
          <p:cNvGrpSpPr/>
          <p:nvPr/>
        </p:nvGrpSpPr>
        <p:grpSpPr>
          <a:xfrm>
            <a:off x="5740200" y="2363400"/>
            <a:ext cx="335880" cy="337680"/>
            <a:chOff x="5740200" y="2363400"/>
            <a:chExt cx="335880" cy="337680"/>
          </a:xfrm>
        </p:grpSpPr>
        <p:sp>
          <p:nvSpPr>
            <p:cNvPr id="443" name="Freeform 24"/>
            <p:cNvSpPr/>
            <p:nvPr/>
          </p:nvSpPr>
          <p:spPr>
            <a:xfrm>
              <a:off x="5740200" y="2363400"/>
              <a:ext cx="335880" cy="337680"/>
            </a:xfrm>
            <a:custGeom>
              <a:avLst/>
              <a:gdLst>
                <a:gd name="textAreaLeft" fmla="*/ 0 w 335880"/>
                <a:gd name="textAreaRight" fmla="*/ 336240 w 335880"/>
                <a:gd name="textAreaTop" fmla="*/ 0 h 337680"/>
                <a:gd name="textAreaBottom" fmla="*/ 338040 h 337680"/>
              </a:gdLst>
              <a:ahLst/>
              <a:rect l="textAreaLeft" t="textAreaTop" r="textAreaRight" b="textAreaBottom"/>
              <a:pathLst>
                <a:path w="3269" h="3285">
                  <a:moveTo>
                    <a:pt x="0" y="0"/>
                  </a:moveTo>
                  <a:lnTo>
                    <a:pt x="220" y="0"/>
                  </a:lnTo>
                  <a:lnTo>
                    <a:pt x="220" y="235"/>
                  </a:lnTo>
                  <a:lnTo>
                    <a:pt x="346" y="235"/>
                  </a:lnTo>
                  <a:lnTo>
                    <a:pt x="366" y="237"/>
                  </a:lnTo>
                  <a:lnTo>
                    <a:pt x="385" y="244"/>
                  </a:lnTo>
                  <a:lnTo>
                    <a:pt x="401" y="254"/>
                  </a:lnTo>
                  <a:lnTo>
                    <a:pt x="415" y="268"/>
                  </a:lnTo>
                  <a:lnTo>
                    <a:pt x="426" y="284"/>
                  </a:lnTo>
                  <a:lnTo>
                    <a:pt x="432" y="302"/>
                  </a:lnTo>
                  <a:lnTo>
                    <a:pt x="434" y="323"/>
                  </a:lnTo>
                  <a:lnTo>
                    <a:pt x="432" y="343"/>
                  </a:lnTo>
                  <a:lnTo>
                    <a:pt x="426" y="361"/>
                  </a:lnTo>
                  <a:lnTo>
                    <a:pt x="415" y="378"/>
                  </a:lnTo>
                  <a:lnTo>
                    <a:pt x="401" y="391"/>
                  </a:lnTo>
                  <a:lnTo>
                    <a:pt x="385" y="402"/>
                  </a:lnTo>
                  <a:lnTo>
                    <a:pt x="366" y="409"/>
                  </a:lnTo>
                  <a:lnTo>
                    <a:pt x="346" y="411"/>
                  </a:lnTo>
                  <a:lnTo>
                    <a:pt x="220" y="411"/>
                  </a:lnTo>
                  <a:lnTo>
                    <a:pt x="220" y="804"/>
                  </a:lnTo>
                  <a:lnTo>
                    <a:pt x="346" y="804"/>
                  </a:lnTo>
                  <a:lnTo>
                    <a:pt x="366" y="806"/>
                  </a:lnTo>
                  <a:lnTo>
                    <a:pt x="385" y="813"/>
                  </a:lnTo>
                  <a:lnTo>
                    <a:pt x="401" y="823"/>
                  </a:lnTo>
                  <a:lnTo>
                    <a:pt x="415" y="836"/>
                  </a:lnTo>
                  <a:lnTo>
                    <a:pt x="426" y="853"/>
                  </a:lnTo>
                  <a:lnTo>
                    <a:pt x="432" y="872"/>
                  </a:lnTo>
                  <a:lnTo>
                    <a:pt x="434" y="892"/>
                  </a:lnTo>
                  <a:lnTo>
                    <a:pt x="432" y="912"/>
                  </a:lnTo>
                  <a:lnTo>
                    <a:pt x="426" y="930"/>
                  </a:lnTo>
                  <a:lnTo>
                    <a:pt x="415" y="946"/>
                  </a:lnTo>
                  <a:lnTo>
                    <a:pt x="401" y="961"/>
                  </a:lnTo>
                  <a:lnTo>
                    <a:pt x="385" y="971"/>
                  </a:lnTo>
                  <a:lnTo>
                    <a:pt x="366" y="978"/>
                  </a:lnTo>
                  <a:lnTo>
                    <a:pt x="346" y="980"/>
                  </a:lnTo>
                  <a:lnTo>
                    <a:pt x="220" y="980"/>
                  </a:lnTo>
                  <a:lnTo>
                    <a:pt x="220" y="1373"/>
                  </a:lnTo>
                  <a:lnTo>
                    <a:pt x="346" y="1373"/>
                  </a:lnTo>
                  <a:lnTo>
                    <a:pt x="366" y="1375"/>
                  </a:lnTo>
                  <a:lnTo>
                    <a:pt x="385" y="1382"/>
                  </a:lnTo>
                  <a:lnTo>
                    <a:pt x="401" y="1392"/>
                  </a:lnTo>
                  <a:lnTo>
                    <a:pt x="415" y="1405"/>
                  </a:lnTo>
                  <a:lnTo>
                    <a:pt x="426" y="1423"/>
                  </a:lnTo>
                  <a:lnTo>
                    <a:pt x="432" y="1441"/>
                  </a:lnTo>
                  <a:lnTo>
                    <a:pt x="434" y="1461"/>
                  </a:lnTo>
                  <a:lnTo>
                    <a:pt x="432" y="1481"/>
                  </a:lnTo>
                  <a:lnTo>
                    <a:pt x="426" y="1499"/>
                  </a:lnTo>
                  <a:lnTo>
                    <a:pt x="415" y="1516"/>
                  </a:lnTo>
                  <a:lnTo>
                    <a:pt x="401" y="1530"/>
                  </a:lnTo>
                  <a:lnTo>
                    <a:pt x="385" y="1540"/>
                  </a:lnTo>
                  <a:lnTo>
                    <a:pt x="366" y="1546"/>
                  </a:lnTo>
                  <a:lnTo>
                    <a:pt x="346" y="1549"/>
                  </a:lnTo>
                  <a:lnTo>
                    <a:pt x="220" y="1549"/>
                  </a:lnTo>
                  <a:lnTo>
                    <a:pt x="220" y="1941"/>
                  </a:lnTo>
                  <a:lnTo>
                    <a:pt x="346" y="1941"/>
                  </a:lnTo>
                  <a:lnTo>
                    <a:pt x="366" y="1944"/>
                  </a:lnTo>
                  <a:lnTo>
                    <a:pt x="385" y="1950"/>
                  </a:lnTo>
                  <a:lnTo>
                    <a:pt x="401" y="1961"/>
                  </a:lnTo>
                  <a:lnTo>
                    <a:pt x="415" y="1975"/>
                  </a:lnTo>
                  <a:lnTo>
                    <a:pt x="426" y="1991"/>
                  </a:lnTo>
                  <a:lnTo>
                    <a:pt x="432" y="2010"/>
                  </a:lnTo>
                  <a:lnTo>
                    <a:pt x="434" y="2030"/>
                  </a:lnTo>
                  <a:lnTo>
                    <a:pt x="432" y="2050"/>
                  </a:lnTo>
                  <a:lnTo>
                    <a:pt x="426" y="2069"/>
                  </a:lnTo>
                  <a:lnTo>
                    <a:pt x="415" y="2085"/>
                  </a:lnTo>
                  <a:lnTo>
                    <a:pt x="401" y="2099"/>
                  </a:lnTo>
                  <a:lnTo>
                    <a:pt x="385" y="2109"/>
                  </a:lnTo>
                  <a:lnTo>
                    <a:pt x="366" y="2115"/>
                  </a:lnTo>
                  <a:lnTo>
                    <a:pt x="346" y="2118"/>
                  </a:lnTo>
                  <a:lnTo>
                    <a:pt x="220" y="2118"/>
                  </a:lnTo>
                  <a:lnTo>
                    <a:pt x="220" y="2510"/>
                  </a:lnTo>
                  <a:lnTo>
                    <a:pt x="346" y="2510"/>
                  </a:lnTo>
                  <a:lnTo>
                    <a:pt x="366" y="2513"/>
                  </a:lnTo>
                  <a:lnTo>
                    <a:pt x="385" y="2519"/>
                  </a:lnTo>
                  <a:lnTo>
                    <a:pt x="401" y="2530"/>
                  </a:lnTo>
                  <a:lnTo>
                    <a:pt x="415" y="2544"/>
                  </a:lnTo>
                  <a:lnTo>
                    <a:pt x="426" y="2560"/>
                  </a:lnTo>
                  <a:lnTo>
                    <a:pt x="432" y="2578"/>
                  </a:lnTo>
                  <a:lnTo>
                    <a:pt x="434" y="2598"/>
                  </a:lnTo>
                  <a:lnTo>
                    <a:pt x="432" y="2618"/>
                  </a:lnTo>
                  <a:lnTo>
                    <a:pt x="426" y="2638"/>
                  </a:lnTo>
                  <a:lnTo>
                    <a:pt x="415" y="2654"/>
                  </a:lnTo>
                  <a:lnTo>
                    <a:pt x="401" y="2667"/>
                  </a:lnTo>
                  <a:lnTo>
                    <a:pt x="385" y="2678"/>
                  </a:lnTo>
                  <a:lnTo>
                    <a:pt x="366" y="2684"/>
                  </a:lnTo>
                  <a:lnTo>
                    <a:pt x="346" y="2686"/>
                  </a:lnTo>
                  <a:lnTo>
                    <a:pt x="220" y="2686"/>
                  </a:lnTo>
                  <a:lnTo>
                    <a:pt x="220" y="3064"/>
                  </a:lnTo>
                  <a:lnTo>
                    <a:pt x="3269" y="3064"/>
                  </a:lnTo>
                  <a:lnTo>
                    <a:pt x="3269" y="3285"/>
                  </a:lnTo>
                  <a:lnTo>
                    <a:pt x="0" y="32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44" name="Freeform 25"/>
            <p:cNvSpPr/>
            <p:nvPr/>
          </p:nvSpPr>
          <p:spPr>
            <a:xfrm>
              <a:off x="5800680" y="2458080"/>
              <a:ext cx="259560" cy="124200"/>
            </a:xfrm>
            <a:custGeom>
              <a:avLst/>
              <a:gdLst>
                <a:gd name="textAreaLeft" fmla="*/ 0 w 259560"/>
                <a:gd name="textAreaRight" fmla="*/ 259920 w 259560"/>
                <a:gd name="textAreaTop" fmla="*/ 0 h 124200"/>
                <a:gd name="textAreaBottom" fmla="*/ 124560 h 124200"/>
              </a:gdLst>
              <a:ahLst/>
              <a:rect l="textAreaLeft" t="textAreaTop" r="textAreaRight" b="textAreaBottom"/>
              <a:pathLst>
                <a:path w="2529" h="1211">
                  <a:moveTo>
                    <a:pt x="767" y="0"/>
                  </a:moveTo>
                  <a:lnTo>
                    <a:pt x="1884" y="938"/>
                  </a:lnTo>
                  <a:lnTo>
                    <a:pt x="2152" y="488"/>
                  </a:lnTo>
                  <a:lnTo>
                    <a:pt x="1937" y="360"/>
                  </a:lnTo>
                  <a:lnTo>
                    <a:pt x="2529" y="28"/>
                  </a:lnTo>
                  <a:lnTo>
                    <a:pt x="2519" y="709"/>
                  </a:lnTo>
                  <a:lnTo>
                    <a:pt x="2305" y="580"/>
                  </a:lnTo>
                  <a:lnTo>
                    <a:pt x="1930" y="1211"/>
                  </a:lnTo>
                  <a:lnTo>
                    <a:pt x="790" y="254"/>
                  </a:lnTo>
                  <a:lnTo>
                    <a:pt x="137" y="1048"/>
                  </a:lnTo>
                  <a:lnTo>
                    <a:pt x="0" y="934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45" name="Freeform 26"/>
            <p:cNvSpPr/>
            <p:nvPr/>
          </p:nvSpPr>
          <p:spPr>
            <a:xfrm>
              <a:off x="5947560" y="2381400"/>
              <a:ext cx="97920" cy="122400"/>
            </a:xfrm>
            <a:custGeom>
              <a:avLst/>
              <a:gdLst>
                <a:gd name="textAreaLeft" fmla="*/ 0 w 97920"/>
                <a:gd name="textAreaRight" fmla="*/ 98280 w 97920"/>
                <a:gd name="textAreaTop" fmla="*/ 0 h 122400"/>
                <a:gd name="textAreaBottom" fmla="*/ 122760 h 122400"/>
              </a:gdLst>
              <a:ahLst/>
              <a:rect l="textAreaLeft" t="textAreaTop" r="textAreaRight" b="textAreaBottom"/>
              <a:pathLst>
                <a:path w="956" h="1193">
                  <a:moveTo>
                    <a:pt x="956" y="0"/>
                  </a:moveTo>
                  <a:lnTo>
                    <a:pt x="861" y="673"/>
                  </a:lnTo>
                  <a:lnTo>
                    <a:pt x="665" y="520"/>
                  </a:lnTo>
                  <a:lnTo>
                    <a:pt x="141" y="1193"/>
                  </a:lnTo>
                  <a:lnTo>
                    <a:pt x="0" y="1082"/>
                  </a:lnTo>
                  <a:lnTo>
                    <a:pt x="524" y="409"/>
                  </a:lnTo>
                  <a:lnTo>
                    <a:pt x="328" y="254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46" name="Freeform 27"/>
            <p:cNvSpPr/>
            <p:nvPr/>
          </p:nvSpPr>
          <p:spPr>
            <a:xfrm>
              <a:off x="5815440" y="2538720"/>
              <a:ext cx="119520" cy="92880"/>
            </a:xfrm>
            <a:custGeom>
              <a:avLst/>
              <a:gdLst>
                <a:gd name="textAreaLeft" fmla="*/ 0 w 119520"/>
                <a:gd name="textAreaRight" fmla="*/ 119880 w 119520"/>
                <a:gd name="textAreaTop" fmla="*/ 0 h 92880"/>
                <a:gd name="textAreaBottom" fmla="*/ 93240 h 92880"/>
              </a:gdLst>
              <a:ahLst/>
              <a:rect l="textAreaLeft" t="textAreaTop" r="textAreaRight" b="textAreaBottom"/>
              <a:pathLst>
                <a:path w="1162" h="907">
                  <a:moveTo>
                    <a:pt x="1019" y="0"/>
                  </a:moveTo>
                  <a:lnTo>
                    <a:pt x="1162" y="109"/>
                  </a:lnTo>
                  <a:lnTo>
                    <a:pt x="808" y="574"/>
                  </a:lnTo>
                  <a:lnTo>
                    <a:pt x="578" y="342"/>
                  </a:lnTo>
                  <a:lnTo>
                    <a:pt x="142" y="907"/>
                  </a:lnTo>
                  <a:lnTo>
                    <a:pt x="0" y="798"/>
                  </a:lnTo>
                  <a:lnTo>
                    <a:pt x="561" y="71"/>
                  </a:lnTo>
                  <a:lnTo>
                    <a:pt x="790" y="302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447" name="Freeform 32"/>
          <p:cNvSpPr/>
          <p:nvPr/>
        </p:nvSpPr>
        <p:spPr>
          <a:xfrm>
            <a:off x="5673600" y="4815360"/>
            <a:ext cx="469080" cy="416520"/>
          </a:xfrm>
          <a:custGeom>
            <a:avLst/>
            <a:gdLst>
              <a:gd name="textAreaLeft" fmla="*/ 0 w 469080"/>
              <a:gd name="textAreaRight" fmla="*/ 469440 w 469080"/>
              <a:gd name="textAreaTop" fmla="*/ 0 h 416520"/>
              <a:gd name="textAreaBottom" fmla="*/ 416880 h 416520"/>
            </a:gdLst>
            <a:ahLst/>
            <a:rect l="textAreaLeft" t="textAreaTop" r="textAreaRight" b="textAreaBottom"/>
            <a:pathLst>
              <a:path w="3024" h="4320">
                <a:moveTo>
                  <a:pt x="2263" y="2046"/>
                </a:moveTo>
                <a:lnTo>
                  <a:pt x="2263" y="2174"/>
                </a:lnTo>
                <a:lnTo>
                  <a:pt x="2223" y="2184"/>
                </a:lnTo>
                <a:lnTo>
                  <a:pt x="2187" y="2199"/>
                </a:lnTo>
                <a:lnTo>
                  <a:pt x="2156" y="2219"/>
                </a:lnTo>
                <a:lnTo>
                  <a:pt x="2130" y="2244"/>
                </a:lnTo>
                <a:lnTo>
                  <a:pt x="2108" y="2273"/>
                </a:lnTo>
                <a:lnTo>
                  <a:pt x="2092" y="2305"/>
                </a:lnTo>
                <a:lnTo>
                  <a:pt x="2083" y="2341"/>
                </a:lnTo>
                <a:lnTo>
                  <a:pt x="2080" y="2379"/>
                </a:lnTo>
                <a:lnTo>
                  <a:pt x="2083" y="2414"/>
                </a:lnTo>
                <a:lnTo>
                  <a:pt x="2091" y="2445"/>
                </a:lnTo>
                <a:lnTo>
                  <a:pt x="2104" y="2473"/>
                </a:lnTo>
                <a:lnTo>
                  <a:pt x="2122" y="2499"/>
                </a:lnTo>
                <a:lnTo>
                  <a:pt x="2146" y="2521"/>
                </a:lnTo>
                <a:lnTo>
                  <a:pt x="2173" y="2544"/>
                </a:lnTo>
                <a:lnTo>
                  <a:pt x="2205" y="2563"/>
                </a:lnTo>
                <a:lnTo>
                  <a:pt x="2241" y="2580"/>
                </a:lnTo>
                <a:lnTo>
                  <a:pt x="2280" y="2599"/>
                </a:lnTo>
                <a:lnTo>
                  <a:pt x="2317" y="2614"/>
                </a:lnTo>
                <a:lnTo>
                  <a:pt x="2347" y="2633"/>
                </a:lnTo>
                <a:lnTo>
                  <a:pt x="2372" y="2651"/>
                </a:lnTo>
                <a:lnTo>
                  <a:pt x="2393" y="2672"/>
                </a:lnTo>
                <a:lnTo>
                  <a:pt x="2407" y="2695"/>
                </a:lnTo>
                <a:lnTo>
                  <a:pt x="2415" y="2720"/>
                </a:lnTo>
                <a:lnTo>
                  <a:pt x="2418" y="2749"/>
                </a:lnTo>
                <a:lnTo>
                  <a:pt x="2415" y="2779"/>
                </a:lnTo>
                <a:lnTo>
                  <a:pt x="2405" y="2805"/>
                </a:lnTo>
                <a:lnTo>
                  <a:pt x="2388" y="2829"/>
                </a:lnTo>
                <a:lnTo>
                  <a:pt x="2367" y="2847"/>
                </a:lnTo>
                <a:lnTo>
                  <a:pt x="2339" y="2862"/>
                </a:lnTo>
                <a:lnTo>
                  <a:pt x="2308" y="2871"/>
                </a:lnTo>
                <a:lnTo>
                  <a:pt x="2273" y="2873"/>
                </a:lnTo>
                <a:lnTo>
                  <a:pt x="2233" y="2871"/>
                </a:lnTo>
                <a:lnTo>
                  <a:pt x="2194" y="2863"/>
                </a:lnTo>
                <a:lnTo>
                  <a:pt x="2159" y="2851"/>
                </a:lnTo>
                <a:lnTo>
                  <a:pt x="2126" y="2837"/>
                </a:lnTo>
                <a:lnTo>
                  <a:pt x="2098" y="2818"/>
                </a:lnTo>
                <a:lnTo>
                  <a:pt x="2068" y="2904"/>
                </a:lnTo>
                <a:lnTo>
                  <a:pt x="2097" y="2922"/>
                </a:lnTo>
                <a:lnTo>
                  <a:pt x="2133" y="2938"/>
                </a:lnTo>
                <a:lnTo>
                  <a:pt x="2170" y="2949"/>
                </a:lnTo>
                <a:lnTo>
                  <a:pt x="2212" y="2957"/>
                </a:lnTo>
                <a:lnTo>
                  <a:pt x="2256" y="2960"/>
                </a:lnTo>
                <a:lnTo>
                  <a:pt x="2256" y="3088"/>
                </a:lnTo>
                <a:lnTo>
                  <a:pt x="2331" y="3088"/>
                </a:lnTo>
                <a:lnTo>
                  <a:pt x="2331" y="2956"/>
                </a:lnTo>
                <a:lnTo>
                  <a:pt x="2371" y="2947"/>
                </a:lnTo>
                <a:lnTo>
                  <a:pt x="2406" y="2932"/>
                </a:lnTo>
                <a:lnTo>
                  <a:pt x="2438" y="2913"/>
                </a:lnTo>
                <a:lnTo>
                  <a:pt x="2464" y="2890"/>
                </a:lnTo>
                <a:lnTo>
                  <a:pt x="2485" y="2864"/>
                </a:lnTo>
                <a:lnTo>
                  <a:pt x="2502" y="2835"/>
                </a:lnTo>
                <a:lnTo>
                  <a:pt x="2515" y="2805"/>
                </a:lnTo>
                <a:lnTo>
                  <a:pt x="2521" y="2774"/>
                </a:lnTo>
                <a:lnTo>
                  <a:pt x="2524" y="2740"/>
                </a:lnTo>
                <a:lnTo>
                  <a:pt x="2521" y="2701"/>
                </a:lnTo>
                <a:lnTo>
                  <a:pt x="2512" y="2664"/>
                </a:lnTo>
                <a:lnTo>
                  <a:pt x="2498" y="2631"/>
                </a:lnTo>
                <a:lnTo>
                  <a:pt x="2477" y="2602"/>
                </a:lnTo>
                <a:lnTo>
                  <a:pt x="2451" y="2575"/>
                </a:lnTo>
                <a:lnTo>
                  <a:pt x="2418" y="2551"/>
                </a:lnTo>
                <a:lnTo>
                  <a:pt x="2380" y="2529"/>
                </a:lnTo>
                <a:lnTo>
                  <a:pt x="2335" y="2508"/>
                </a:lnTo>
                <a:lnTo>
                  <a:pt x="2294" y="2489"/>
                </a:lnTo>
                <a:lnTo>
                  <a:pt x="2259" y="2470"/>
                </a:lnTo>
                <a:lnTo>
                  <a:pt x="2232" y="2453"/>
                </a:lnTo>
                <a:lnTo>
                  <a:pt x="2210" y="2434"/>
                </a:lnTo>
                <a:lnTo>
                  <a:pt x="2195" y="2413"/>
                </a:lnTo>
                <a:lnTo>
                  <a:pt x="2187" y="2390"/>
                </a:lnTo>
                <a:lnTo>
                  <a:pt x="2185" y="2363"/>
                </a:lnTo>
                <a:lnTo>
                  <a:pt x="2186" y="2346"/>
                </a:lnTo>
                <a:lnTo>
                  <a:pt x="2190" y="2329"/>
                </a:lnTo>
                <a:lnTo>
                  <a:pt x="2197" y="2312"/>
                </a:lnTo>
                <a:lnTo>
                  <a:pt x="2207" y="2296"/>
                </a:lnTo>
                <a:lnTo>
                  <a:pt x="2222" y="2283"/>
                </a:lnTo>
                <a:lnTo>
                  <a:pt x="2239" y="2271"/>
                </a:lnTo>
                <a:lnTo>
                  <a:pt x="2259" y="2262"/>
                </a:lnTo>
                <a:lnTo>
                  <a:pt x="2284" y="2256"/>
                </a:lnTo>
                <a:lnTo>
                  <a:pt x="2313" y="2254"/>
                </a:lnTo>
                <a:lnTo>
                  <a:pt x="2350" y="2257"/>
                </a:lnTo>
                <a:lnTo>
                  <a:pt x="2383" y="2262"/>
                </a:lnTo>
                <a:lnTo>
                  <a:pt x="2410" y="2270"/>
                </a:lnTo>
                <a:lnTo>
                  <a:pt x="2434" y="2279"/>
                </a:lnTo>
                <a:lnTo>
                  <a:pt x="2452" y="2288"/>
                </a:lnTo>
                <a:lnTo>
                  <a:pt x="2466" y="2297"/>
                </a:lnTo>
                <a:lnTo>
                  <a:pt x="2498" y="2214"/>
                </a:lnTo>
                <a:lnTo>
                  <a:pt x="2474" y="2201"/>
                </a:lnTo>
                <a:lnTo>
                  <a:pt x="2448" y="2189"/>
                </a:lnTo>
                <a:lnTo>
                  <a:pt x="2417" y="2180"/>
                </a:lnTo>
                <a:lnTo>
                  <a:pt x="2380" y="2173"/>
                </a:lnTo>
                <a:lnTo>
                  <a:pt x="2339" y="2169"/>
                </a:lnTo>
                <a:lnTo>
                  <a:pt x="2339" y="2046"/>
                </a:lnTo>
                <a:lnTo>
                  <a:pt x="2263" y="2046"/>
                </a:lnTo>
                <a:close/>
                <a:moveTo>
                  <a:pt x="546" y="1422"/>
                </a:moveTo>
                <a:lnTo>
                  <a:pt x="513" y="1452"/>
                </a:lnTo>
                <a:lnTo>
                  <a:pt x="480" y="1487"/>
                </a:lnTo>
                <a:lnTo>
                  <a:pt x="446" y="1528"/>
                </a:lnTo>
                <a:lnTo>
                  <a:pt x="412" y="1575"/>
                </a:lnTo>
                <a:lnTo>
                  <a:pt x="378" y="1627"/>
                </a:lnTo>
                <a:lnTo>
                  <a:pt x="346" y="1686"/>
                </a:lnTo>
                <a:lnTo>
                  <a:pt x="313" y="1753"/>
                </a:lnTo>
                <a:lnTo>
                  <a:pt x="310" y="1770"/>
                </a:lnTo>
                <a:lnTo>
                  <a:pt x="312" y="1791"/>
                </a:lnTo>
                <a:lnTo>
                  <a:pt x="317" y="1817"/>
                </a:lnTo>
                <a:lnTo>
                  <a:pt x="325" y="1847"/>
                </a:lnTo>
                <a:lnTo>
                  <a:pt x="336" y="1879"/>
                </a:lnTo>
                <a:lnTo>
                  <a:pt x="352" y="1913"/>
                </a:lnTo>
                <a:lnTo>
                  <a:pt x="369" y="1948"/>
                </a:lnTo>
                <a:lnTo>
                  <a:pt x="389" y="1985"/>
                </a:lnTo>
                <a:lnTo>
                  <a:pt x="410" y="2020"/>
                </a:lnTo>
                <a:lnTo>
                  <a:pt x="433" y="2055"/>
                </a:lnTo>
                <a:lnTo>
                  <a:pt x="458" y="2089"/>
                </a:lnTo>
                <a:lnTo>
                  <a:pt x="483" y="2122"/>
                </a:lnTo>
                <a:lnTo>
                  <a:pt x="509" y="2151"/>
                </a:lnTo>
                <a:lnTo>
                  <a:pt x="546" y="1422"/>
                </a:lnTo>
                <a:close/>
                <a:moveTo>
                  <a:pt x="902" y="984"/>
                </a:moveTo>
                <a:lnTo>
                  <a:pt x="912" y="986"/>
                </a:lnTo>
                <a:lnTo>
                  <a:pt x="928" y="987"/>
                </a:lnTo>
                <a:lnTo>
                  <a:pt x="948" y="990"/>
                </a:lnTo>
                <a:lnTo>
                  <a:pt x="970" y="994"/>
                </a:lnTo>
                <a:lnTo>
                  <a:pt x="994" y="998"/>
                </a:lnTo>
                <a:lnTo>
                  <a:pt x="1016" y="1001"/>
                </a:lnTo>
                <a:lnTo>
                  <a:pt x="1037" y="1005"/>
                </a:lnTo>
                <a:lnTo>
                  <a:pt x="1055" y="1008"/>
                </a:lnTo>
                <a:lnTo>
                  <a:pt x="1068" y="1011"/>
                </a:lnTo>
                <a:lnTo>
                  <a:pt x="1075" y="1012"/>
                </a:lnTo>
                <a:lnTo>
                  <a:pt x="1135" y="1032"/>
                </a:lnTo>
                <a:lnTo>
                  <a:pt x="1194" y="1055"/>
                </a:lnTo>
                <a:lnTo>
                  <a:pt x="1250" y="1084"/>
                </a:lnTo>
                <a:lnTo>
                  <a:pt x="1305" y="1117"/>
                </a:lnTo>
                <a:lnTo>
                  <a:pt x="1360" y="1155"/>
                </a:lnTo>
                <a:lnTo>
                  <a:pt x="1411" y="1198"/>
                </a:lnTo>
                <a:lnTo>
                  <a:pt x="1460" y="1244"/>
                </a:lnTo>
                <a:lnTo>
                  <a:pt x="1504" y="1292"/>
                </a:lnTo>
                <a:lnTo>
                  <a:pt x="1547" y="1344"/>
                </a:lnTo>
                <a:lnTo>
                  <a:pt x="1587" y="1398"/>
                </a:lnTo>
                <a:lnTo>
                  <a:pt x="1622" y="1454"/>
                </a:lnTo>
                <a:lnTo>
                  <a:pt x="1656" y="1513"/>
                </a:lnTo>
                <a:lnTo>
                  <a:pt x="1668" y="1537"/>
                </a:lnTo>
                <a:lnTo>
                  <a:pt x="1681" y="1560"/>
                </a:lnTo>
                <a:lnTo>
                  <a:pt x="1693" y="1584"/>
                </a:lnTo>
                <a:lnTo>
                  <a:pt x="1706" y="1605"/>
                </a:lnTo>
                <a:lnTo>
                  <a:pt x="1719" y="1626"/>
                </a:lnTo>
                <a:lnTo>
                  <a:pt x="1735" y="1644"/>
                </a:lnTo>
                <a:lnTo>
                  <a:pt x="1753" y="1659"/>
                </a:lnTo>
                <a:lnTo>
                  <a:pt x="1773" y="1672"/>
                </a:lnTo>
                <a:lnTo>
                  <a:pt x="1796" y="1680"/>
                </a:lnTo>
                <a:lnTo>
                  <a:pt x="1824" y="1683"/>
                </a:lnTo>
                <a:lnTo>
                  <a:pt x="1837" y="1682"/>
                </a:lnTo>
                <a:lnTo>
                  <a:pt x="1855" y="1680"/>
                </a:lnTo>
                <a:lnTo>
                  <a:pt x="1879" y="1676"/>
                </a:lnTo>
                <a:lnTo>
                  <a:pt x="1906" y="1670"/>
                </a:lnTo>
                <a:lnTo>
                  <a:pt x="1936" y="1663"/>
                </a:lnTo>
                <a:lnTo>
                  <a:pt x="1966" y="1655"/>
                </a:lnTo>
                <a:lnTo>
                  <a:pt x="1995" y="1646"/>
                </a:lnTo>
                <a:lnTo>
                  <a:pt x="2023" y="1636"/>
                </a:lnTo>
                <a:lnTo>
                  <a:pt x="2045" y="1626"/>
                </a:lnTo>
                <a:lnTo>
                  <a:pt x="2063" y="1615"/>
                </a:lnTo>
                <a:lnTo>
                  <a:pt x="2074" y="1606"/>
                </a:lnTo>
                <a:lnTo>
                  <a:pt x="2076" y="1596"/>
                </a:lnTo>
                <a:lnTo>
                  <a:pt x="2070" y="1568"/>
                </a:lnTo>
                <a:lnTo>
                  <a:pt x="2061" y="1542"/>
                </a:lnTo>
                <a:lnTo>
                  <a:pt x="2049" y="1516"/>
                </a:lnTo>
                <a:lnTo>
                  <a:pt x="2034" y="1492"/>
                </a:lnTo>
                <a:lnTo>
                  <a:pt x="2015" y="1471"/>
                </a:lnTo>
                <a:lnTo>
                  <a:pt x="1992" y="1453"/>
                </a:lnTo>
                <a:lnTo>
                  <a:pt x="1966" y="1437"/>
                </a:lnTo>
                <a:lnTo>
                  <a:pt x="1966" y="1436"/>
                </a:lnTo>
                <a:lnTo>
                  <a:pt x="1968" y="1432"/>
                </a:lnTo>
                <a:lnTo>
                  <a:pt x="1971" y="1427"/>
                </a:lnTo>
                <a:lnTo>
                  <a:pt x="1975" y="1422"/>
                </a:lnTo>
                <a:lnTo>
                  <a:pt x="1982" y="1416"/>
                </a:lnTo>
                <a:lnTo>
                  <a:pt x="1991" y="1413"/>
                </a:lnTo>
                <a:lnTo>
                  <a:pt x="2002" y="1411"/>
                </a:lnTo>
                <a:lnTo>
                  <a:pt x="2016" y="1413"/>
                </a:lnTo>
                <a:lnTo>
                  <a:pt x="2032" y="1419"/>
                </a:lnTo>
                <a:lnTo>
                  <a:pt x="2053" y="1430"/>
                </a:lnTo>
                <a:lnTo>
                  <a:pt x="2081" y="1447"/>
                </a:lnTo>
                <a:lnTo>
                  <a:pt x="2106" y="1456"/>
                </a:lnTo>
                <a:lnTo>
                  <a:pt x="2130" y="1461"/>
                </a:lnTo>
                <a:lnTo>
                  <a:pt x="2150" y="1461"/>
                </a:lnTo>
                <a:lnTo>
                  <a:pt x="2165" y="1456"/>
                </a:lnTo>
                <a:lnTo>
                  <a:pt x="2180" y="1448"/>
                </a:lnTo>
                <a:lnTo>
                  <a:pt x="2191" y="1437"/>
                </a:lnTo>
                <a:lnTo>
                  <a:pt x="2198" y="1428"/>
                </a:lnTo>
                <a:lnTo>
                  <a:pt x="2207" y="1415"/>
                </a:lnTo>
                <a:lnTo>
                  <a:pt x="2219" y="1402"/>
                </a:lnTo>
                <a:lnTo>
                  <a:pt x="2233" y="1388"/>
                </a:lnTo>
                <a:lnTo>
                  <a:pt x="2249" y="1376"/>
                </a:lnTo>
                <a:lnTo>
                  <a:pt x="2267" y="1368"/>
                </a:lnTo>
                <a:lnTo>
                  <a:pt x="2284" y="1365"/>
                </a:lnTo>
                <a:lnTo>
                  <a:pt x="2304" y="1369"/>
                </a:lnTo>
                <a:lnTo>
                  <a:pt x="2321" y="1377"/>
                </a:lnTo>
                <a:lnTo>
                  <a:pt x="2337" y="1389"/>
                </a:lnTo>
                <a:lnTo>
                  <a:pt x="2351" y="1403"/>
                </a:lnTo>
                <a:lnTo>
                  <a:pt x="2363" y="1416"/>
                </a:lnTo>
                <a:lnTo>
                  <a:pt x="2372" y="1428"/>
                </a:lnTo>
                <a:lnTo>
                  <a:pt x="2380" y="1437"/>
                </a:lnTo>
                <a:lnTo>
                  <a:pt x="2390" y="1448"/>
                </a:lnTo>
                <a:lnTo>
                  <a:pt x="2405" y="1456"/>
                </a:lnTo>
                <a:lnTo>
                  <a:pt x="2422" y="1461"/>
                </a:lnTo>
                <a:lnTo>
                  <a:pt x="2441" y="1461"/>
                </a:lnTo>
                <a:lnTo>
                  <a:pt x="2464" y="1456"/>
                </a:lnTo>
                <a:lnTo>
                  <a:pt x="2490" y="1447"/>
                </a:lnTo>
                <a:lnTo>
                  <a:pt x="2519" y="1430"/>
                </a:lnTo>
                <a:lnTo>
                  <a:pt x="2538" y="1419"/>
                </a:lnTo>
                <a:lnTo>
                  <a:pt x="2554" y="1413"/>
                </a:lnTo>
                <a:lnTo>
                  <a:pt x="2568" y="1411"/>
                </a:lnTo>
                <a:lnTo>
                  <a:pt x="2579" y="1413"/>
                </a:lnTo>
                <a:lnTo>
                  <a:pt x="2588" y="1416"/>
                </a:lnTo>
                <a:lnTo>
                  <a:pt x="2595" y="1422"/>
                </a:lnTo>
                <a:lnTo>
                  <a:pt x="2600" y="1427"/>
                </a:lnTo>
                <a:lnTo>
                  <a:pt x="2602" y="1432"/>
                </a:lnTo>
                <a:lnTo>
                  <a:pt x="2604" y="1436"/>
                </a:lnTo>
                <a:lnTo>
                  <a:pt x="2605" y="1437"/>
                </a:lnTo>
                <a:lnTo>
                  <a:pt x="2574" y="1456"/>
                </a:lnTo>
                <a:lnTo>
                  <a:pt x="2549" y="1478"/>
                </a:lnTo>
                <a:lnTo>
                  <a:pt x="2528" y="1503"/>
                </a:lnTo>
                <a:lnTo>
                  <a:pt x="2512" y="1530"/>
                </a:lnTo>
                <a:lnTo>
                  <a:pt x="2500" y="1560"/>
                </a:lnTo>
                <a:lnTo>
                  <a:pt x="2493" y="1593"/>
                </a:lnTo>
                <a:lnTo>
                  <a:pt x="2487" y="1626"/>
                </a:lnTo>
                <a:lnTo>
                  <a:pt x="2485" y="1659"/>
                </a:lnTo>
                <a:lnTo>
                  <a:pt x="2485" y="1693"/>
                </a:lnTo>
                <a:lnTo>
                  <a:pt x="2487" y="1725"/>
                </a:lnTo>
                <a:lnTo>
                  <a:pt x="2490" y="1757"/>
                </a:lnTo>
                <a:lnTo>
                  <a:pt x="2540" y="1792"/>
                </a:lnTo>
                <a:lnTo>
                  <a:pt x="2589" y="1833"/>
                </a:lnTo>
                <a:lnTo>
                  <a:pt x="2639" y="1880"/>
                </a:lnTo>
                <a:lnTo>
                  <a:pt x="2686" y="1932"/>
                </a:lnTo>
                <a:lnTo>
                  <a:pt x="2732" y="1989"/>
                </a:lnTo>
                <a:lnTo>
                  <a:pt x="2777" y="2050"/>
                </a:lnTo>
                <a:lnTo>
                  <a:pt x="2818" y="2113"/>
                </a:lnTo>
                <a:lnTo>
                  <a:pt x="2858" y="2180"/>
                </a:lnTo>
                <a:lnTo>
                  <a:pt x="2893" y="2248"/>
                </a:lnTo>
                <a:lnTo>
                  <a:pt x="2926" y="2318"/>
                </a:lnTo>
                <a:lnTo>
                  <a:pt x="2955" y="2388"/>
                </a:lnTo>
                <a:lnTo>
                  <a:pt x="2978" y="2458"/>
                </a:lnTo>
                <a:lnTo>
                  <a:pt x="2998" y="2529"/>
                </a:lnTo>
                <a:lnTo>
                  <a:pt x="3012" y="2597"/>
                </a:lnTo>
                <a:lnTo>
                  <a:pt x="3021" y="2664"/>
                </a:lnTo>
                <a:lnTo>
                  <a:pt x="3024" y="2729"/>
                </a:lnTo>
                <a:lnTo>
                  <a:pt x="3020" y="2808"/>
                </a:lnTo>
                <a:lnTo>
                  <a:pt x="3010" y="2885"/>
                </a:lnTo>
                <a:lnTo>
                  <a:pt x="2991" y="2959"/>
                </a:lnTo>
                <a:lnTo>
                  <a:pt x="2966" y="3031"/>
                </a:lnTo>
                <a:lnTo>
                  <a:pt x="2936" y="3097"/>
                </a:lnTo>
                <a:lnTo>
                  <a:pt x="2900" y="3161"/>
                </a:lnTo>
                <a:lnTo>
                  <a:pt x="2858" y="3220"/>
                </a:lnTo>
                <a:lnTo>
                  <a:pt x="2811" y="3275"/>
                </a:lnTo>
                <a:lnTo>
                  <a:pt x="2760" y="3325"/>
                </a:lnTo>
                <a:lnTo>
                  <a:pt x="2703" y="3370"/>
                </a:lnTo>
                <a:lnTo>
                  <a:pt x="2643" y="3409"/>
                </a:lnTo>
                <a:lnTo>
                  <a:pt x="2580" y="3442"/>
                </a:lnTo>
                <a:lnTo>
                  <a:pt x="2513" y="3468"/>
                </a:lnTo>
                <a:lnTo>
                  <a:pt x="2444" y="3486"/>
                </a:lnTo>
                <a:lnTo>
                  <a:pt x="2372" y="3498"/>
                </a:lnTo>
                <a:lnTo>
                  <a:pt x="2297" y="3502"/>
                </a:lnTo>
                <a:lnTo>
                  <a:pt x="2223" y="3498"/>
                </a:lnTo>
                <a:lnTo>
                  <a:pt x="2151" y="3486"/>
                </a:lnTo>
                <a:lnTo>
                  <a:pt x="2081" y="3468"/>
                </a:lnTo>
                <a:lnTo>
                  <a:pt x="2015" y="3442"/>
                </a:lnTo>
                <a:lnTo>
                  <a:pt x="1951" y="3409"/>
                </a:lnTo>
                <a:lnTo>
                  <a:pt x="1892" y="3370"/>
                </a:lnTo>
                <a:lnTo>
                  <a:pt x="1835" y="3325"/>
                </a:lnTo>
                <a:lnTo>
                  <a:pt x="1783" y="3275"/>
                </a:lnTo>
                <a:lnTo>
                  <a:pt x="1737" y="3220"/>
                </a:lnTo>
                <a:lnTo>
                  <a:pt x="1695" y="3161"/>
                </a:lnTo>
                <a:lnTo>
                  <a:pt x="1659" y="3097"/>
                </a:lnTo>
                <a:lnTo>
                  <a:pt x="1627" y="3031"/>
                </a:lnTo>
                <a:lnTo>
                  <a:pt x="1604" y="2959"/>
                </a:lnTo>
                <a:lnTo>
                  <a:pt x="1585" y="2885"/>
                </a:lnTo>
                <a:lnTo>
                  <a:pt x="1575" y="2808"/>
                </a:lnTo>
                <a:lnTo>
                  <a:pt x="1571" y="2729"/>
                </a:lnTo>
                <a:lnTo>
                  <a:pt x="1575" y="2659"/>
                </a:lnTo>
                <a:lnTo>
                  <a:pt x="1584" y="2585"/>
                </a:lnTo>
                <a:lnTo>
                  <a:pt x="1601" y="2511"/>
                </a:lnTo>
                <a:lnTo>
                  <a:pt x="1623" y="2436"/>
                </a:lnTo>
                <a:lnTo>
                  <a:pt x="1651" y="2360"/>
                </a:lnTo>
                <a:lnTo>
                  <a:pt x="1682" y="2286"/>
                </a:lnTo>
                <a:lnTo>
                  <a:pt x="1719" y="2212"/>
                </a:lnTo>
                <a:lnTo>
                  <a:pt x="1759" y="2142"/>
                </a:lnTo>
                <a:lnTo>
                  <a:pt x="1803" y="2072"/>
                </a:lnTo>
                <a:lnTo>
                  <a:pt x="1848" y="2008"/>
                </a:lnTo>
                <a:lnTo>
                  <a:pt x="1841" y="2008"/>
                </a:lnTo>
                <a:lnTo>
                  <a:pt x="1833" y="2009"/>
                </a:lnTo>
                <a:lnTo>
                  <a:pt x="1790" y="2008"/>
                </a:lnTo>
                <a:lnTo>
                  <a:pt x="1746" y="2002"/>
                </a:lnTo>
                <a:lnTo>
                  <a:pt x="1704" y="1992"/>
                </a:lnTo>
                <a:lnTo>
                  <a:pt x="1652" y="1974"/>
                </a:lnTo>
                <a:lnTo>
                  <a:pt x="1602" y="1949"/>
                </a:lnTo>
                <a:lnTo>
                  <a:pt x="1557" y="1919"/>
                </a:lnTo>
                <a:lnTo>
                  <a:pt x="1516" y="1882"/>
                </a:lnTo>
                <a:lnTo>
                  <a:pt x="1478" y="1841"/>
                </a:lnTo>
                <a:lnTo>
                  <a:pt x="1445" y="1793"/>
                </a:lnTo>
                <a:lnTo>
                  <a:pt x="1418" y="1742"/>
                </a:lnTo>
                <a:lnTo>
                  <a:pt x="1382" y="1672"/>
                </a:lnTo>
                <a:lnTo>
                  <a:pt x="1346" y="1610"/>
                </a:lnTo>
                <a:lnTo>
                  <a:pt x="1308" y="1555"/>
                </a:lnTo>
                <a:lnTo>
                  <a:pt x="1269" y="1507"/>
                </a:lnTo>
                <a:lnTo>
                  <a:pt x="1229" y="1466"/>
                </a:lnTo>
                <a:lnTo>
                  <a:pt x="1190" y="1431"/>
                </a:lnTo>
                <a:lnTo>
                  <a:pt x="1272" y="2489"/>
                </a:lnTo>
                <a:lnTo>
                  <a:pt x="1271" y="2491"/>
                </a:lnTo>
                <a:lnTo>
                  <a:pt x="1271" y="2494"/>
                </a:lnTo>
                <a:lnTo>
                  <a:pt x="1521" y="4083"/>
                </a:lnTo>
                <a:lnTo>
                  <a:pt x="1524" y="4120"/>
                </a:lnTo>
                <a:lnTo>
                  <a:pt x="1520" y="4156"/>
                </a:lnTo>
                <a:lnTo>
                  <a:pt x="1511" y="4189"/>
                </a:lnTo>
                <a:lnTo>
                  <a:pt x="1496" y="4221"/>
                </a:lnTo>
                <a:lnTo>
                  <a:pt x="1477" y="4249"/>
                </a:lnTo>
                <a:lnTo>
                  <a:pt x="1453" y="4273"/>
                </a:lnTo>
                <a:lnTo>
                  <a:pt x="1426" y="4294"/>
                </a:lnTo>
                <a:lnTo>
                  <a:pt x="1394" y="4308"/>
                </a:lnTo>
                <a:lnTo>
                  <a:pt x="1360" y="4317"/>
                </a:lnTo>
                <a:lnTo>
                  <a:pt x="1327" y="4320"/>
                </a:lnTo>
                <a:lnTo>
                  <a:pt x="1293" y="4317"/>
                </a:lnTo>
                <a:lnTo>
                  <a:pt x="1261" y="4307"/>
                </a:lnTo>
                <a:lnTo>
                  <a:pt x="1231" y="4293"/>
                </a:lnTo>
                <a:lnTo>
                  <a:pt x="1202" y="4272"/>
                </a:lnTo>
                <a:lnTo>
                  <a:pt x="1178" y="4247"/>
                </a:lnTo>
                <a:lnTo>
                  <a:pt x="1159" y="4218"/>
                </a:lnTo>
                <a:lnTo>
                  <a:pt x="1144" y="4185"/>
                </a:lnTo>
                <a:lnTo>
                  <a:pt x="1135" y="4150"/>
                </a:lnTo>
                <a:lnTo>
                  <a:pt x="884" y="2541"/>
                </a:lnTo>
                <a:lnTo>
                  <a:pt x="715" y="4138"/>
                </a:lnTo>
                <a:lnTo>
                  <a:pt x="708" y="4176"/>
                </a:lnTo>
                <a:lnTo>
                  <a:pt x="694" y="4211"/>
                </a:lnTo>
                <a:lnTo>
                  <a:pt x="675" y="4241"/>
                </a:lnTo>
                <a:lnTo>
                  <a:pt x="651" y="4269"/>
                </a:lnTo>
                <a:lnTo>
                  <a:pt x="623" y="4290"/>
                </a:lnTo>
                <a:lnTo>
                  <a:pt x="592" y="4307"/>
                </a:lnTo>
                <a:lnTo>
                  <a:pt x="558" y="4316"/>
                </a:lnTo>
                <a:lnTo>
                  <a:pt x="521" y="4320"/>
                </a:lnTo>
                <a:lnTo>
                  <a:pt x="500" y="4319"/>
                </a:lnTo>
                <a:lnTo>
                  <a:pt x="466" y="4311"/>
                </a:lnTo>
                <a:lnTo>
                  <a:pt x="433" y="4298"/>
                </a:lnTo>
                <a:lnTo>
                  <a:pt x="405" y="4279"/>
                </a:lnTo>
                <a:lnTo>
                  <a:pt x="380" y="4257"/>
                </a:lnTo>
                <a:lnTo>
                  <a:pt x="359" y="4230"/>
                </a:lnTo>
                <a:lnTo>
                  <a:pt x="343" y="4200"/>
                </a:lnTo>
                <a:lnTo>
                  <a:pt x="331" y="4167"/>
                </a:lnTo>
                <a:lnTo>
                  <a:pt x="326" y="4131"/>
                </a:lnTo>
                <a:lnTo>
                  <a:pt x="327" y="4095"/>
                </a:lnTo>
                <a:lnTo>
                  <a:pt x="490" y="2546"/>
                </a:lnTo>
                <a:lnTo>
                  <a:pt x="492" y="2491"/>
                </a:lnTo>
                <a:lnTo>
                  <a:pt x="488" y="2493"/>
                </a:lnTo>
                <a:lnTo>
                  <a:pt x="483" y="2494"/>
                </a:lnTo>
                <a:lnTo>
                  <a:pt x="479" y="2495"/>
                </a:lnTo>
                <a:lnTo>
                  <a:pt x="475" y="2495"/>
                </a:lnTo>
                <a:lnTo>
                  <a:pt x="444" y="2493"/>
                </a:lnTo>
                <a:lnTo>
                  <a:pt x="415" y="2483"/>
                </a:lnTo>
                <a:lnTo>
                  <a:pt x="386" y="2468"/>
                </a:lnTo>
                <a:lnTo>
                  <a:pt x="355" y="2443"/>
                </a:lnTo>
                <a:lnTo>
                  <a:pt x="322" y="2414"/>
                </a:lnTo>
                <a:lnTo>
                  <a:pt x="289" y="2380"/>
                </a:lnTo>
                <a:lnTo>
                  <a:pt x="257" y="2343"/>
                </a:lnTo>
                <a:lnTo>
                  <a:pt x="223" y="2303"/>
                </a:lnTo>
                <a:lnTo>
                  <a:pt x="191" y="2259"/>
                </a:lnTo>
                <a:lnTo>
                  <a:pt x="160" y="2214"/>
                </a:lnTo>
                <a:lnTo>
                  <a:pt x="130" y="2165"/>
                </a:lnTo>
                <a:lnTo>
                  <a:pt x="101" y="2115"/>
                </a:lnTo>
                <a:lnTo>
                  <a:pt x="76" y="2064"/>
                </a:lnTo>
                <a:lnTo>
                  <a:pt x="54" y="2012"/>
                </a:lnTo>
                <a:lnTo>
                  <a:pt x="34" y="1960"/>
                </a:lnTo>
                <a:lnTo>
                  <a:pt x="20" y="1907"/>
                </a:lnTo>
                <a:lnTo>
                  <a:pt x="8" y="1855"/>
                </a:lnTo>
                <a:lnTo>
                  <a:pt x="1" y="1803"/>
                </a:lnTo>
                <a:lnTo>
                  <a:pt x="0" y="1752"/>
                </a:lnTo>
                <a:lnTo>
                  <a:pt x="4" y="1703"/>
                </a:lnTo>
                <a:lnTo>
                  <a:pt x="14" y="1656"/>
                </a:lnTo>
                <a:lnTo>
                  <a:pt x="31" y="1611"/>
                </a:lnTo>
                <a:lnTo>
                  <a:pt x="73" y="1526"/>
                </a:lnTo>
                <a:lnTo>
                  <a:pt x="117" y="1450"/>
                </a:lnTo>
                <a:lnTo>
                  <a:pt x="161" y="1381"/>
                </a:lnTo>
                <a:lnTo>
                  <a:pt x="207" y="1318"/>
                </a:lnTo>
                <a:lnTo>
                  <a:pt x="253" y="1263"/>
                </a:lnTo>
                <a:lnTo>
                  <a:pt x="298" y="1215"/>
                </a:lnTo>
                <a:lnTo>
                  <a:pt x="346" y="1172"/>
                </a:lnTo>
                <a:lnTo>
                  <a:pt x="391" y="1135"/>
                </a:lnTo>
                <a:lnTo>
                  <a:pt x="437" y="1102"/>
                </a:lnTo>
                <a:lnTo>
                  <a:pt x="482" y="1076"/>
                </a:lnTo>
                <a:lnTo>
                  <a:pt x="525" y="1053"/>
                </a:lnTo>
                <a:lnTo>
                  <a:pt x="567" y="1034"/>
                </a:lnTo>
                <a:lnTo>
                  <a:pt x="607" y="1018"/>
                </a:lnTo>
                <a:lnTo>
                  <a:pt x="645" y="1007"/>
                </a:lnTo>
                <a:lnTo>
                  <a:pt x="682" y="999"/>
                </a:lnTo>
                <a:lnTo>
                  <a:pt x="715" y="992"/>
                </a:lnTo>
                <a:lnTo>
                  <a:pt x="745" y="988"/>
                </a:lnTo>
                <a:lnTo>
                  <a:pt x="772" y="986"/>
                </a:lnTo>
                <a:lnTo>
                  <a:pt x="796" y="984"/>
                </a:lnTo>
                <a:lnTo>
                  <a:pt x="816" y="984"/>
                </a:lnTo>
                <a:lnTo>
                  <a:pt x="816" y="990"/>
                </a:lnTo>
                <a:lnTo>
                  <a:pt x="814" y="1003"/>
                </a:lnTo>
                <a:lnTo>
                  <a:pt x="812" y="1022"/>
                </a:lnTo>
                <a:lnTo>
                  <a:pt x="809" y="1050"/>
                </a:lnTo>
                <a:lnTo>
                  <a:pt x="805" y="1084"/>
                </a:lnTo>
                <a:lnTo>
                  <a:pt x="801" y="1123"/>
                </a:lnTo>
                <a:lnTo>
                  <a:pt x="796" y="1168"/>
                </a:lnTo>
                <a:lnTo>
                  <a:pt x="791" y="1216"/>
                </a:lnTo>
                <a:lnTo>
                  <a:pt x="784" y="1267"/>
                </a:lnTo>
                <a:lnTo>
                  <a:pt x="778" y="1322"/>
                </a:lnTo>
                <a:lnTo>
                  <a:pt x="772" y="1378"/>
                </a:lnTo>
                <a:lnTo>
                  <a:pt x="765" y="1437"/>
                </a:lnTo>
                <a:lnTo>
                  <a:pt x="758" y="1496"/>
                </a:lnTo>
                <a:lnTo>
                  <a:pt x="751" y="1555"/>
                </a:lnTo>
                <a:lnTo>
                  <a:pt x="745" y="1613"/>
                </a:lnTo>
                <a:lnTo>
                  <a:pt x="738" y="1670"/>
                </a:lnTo>
                <a:lnTo>
                  <a:pt x="732" y="1724"/>
                </a:lnTo>
                <a:lnTo>
                  <a:pt x="727" y="1776"/>
                </a:lnTo>
                <a:lnTo>
                  <a:pt x="720" y="1825"/>
                </a:lnTo>
                <a:lnTo>
                  <a:pt x="716" y="1869"/>
                </a:lnTo>
                <a:lnTo>
                  <a:pt x="711" y="1909"/>
                </a:lnTo>
                <a:lnTo>
                  <a:pt x="707" y="1943"/>
                </a:lnTo>
                <a:lnTo>
                  <a:pt x="704" y="1970"/>
                </a:lnTo>
                <a:lnTo>
                  <a:pt x="702" y="1990"/>
                </a:lnTo>
                <a:lnTo>
                  <a:pt x="700" y="2003"/>
                </a:lnTo>
                <a:lnTo>
                  <a:pt x="699" y="2007"/>
                </a:lnTo>
                <a:lnTo>
                  <a:pt x="856" y="2174"/>
                </a:lnTo>
                <a:lnTo>
                  <a:pt x="992" y="2007"/>
                </a:lnTo>
                <a:lnTo>
                  <a:pt x="991" y="2003"/>
                </a:lnTo>
                <a:lnTo>
                  <a:pt x="990" y="1990"/>
                </a:lnTo>
                <a:lnTo>
                  <a:pt x="988" y="1970"/>
                </a:lnTo>
                <a:lnTo>
                  <a:pt x="986" y="1943"/>
                </a:lnTo>
                <a:lnTo>
                  <a:pt x="983" y="1909"/>
                </a:lnTo>
                <a:lnTo>
                  <a:pt x="979" y="1869"/>
                </a:lnTo>
                <a:lnTo>
                  <a:pt x="975" y="1825"/>
                </a:lnTo>
                <a:lnTo>
                  <a:pt x="971" y="1776"/>
                </a:lnTo>
                <a:lnTo>
                  <a:pt x="966" y="1724"/>
                </a:lnTo>
                <a:lnTo>
                  <a:pt x="961" y="1670"/>
                </a:lnTo>
                <a:lnTo>
                  <a:pt x="956" y="1613"/>
                </a:lnTo>
                <a:lnTo>
                  <a:pt x="950" y="1555"/>
                </a:lnTo>
                <a:lnTo>
                  <a:pt x="945" y="1496"/>
                </a:lnTo>
                <a:lnTo>
                  <a:pt x="940" y="1437"/>
                </a:lnTo>
                <a:lnTo>
                  <a:pt x="935" y="1378"/>
                </a:lnTo>
                <a:lnTo>
                  <a:pt x="929" y="1322"/>
                </a:lnTo>
                <a:lnTo>
                  <a:pt x="924" y="1267"/>
                </a:lnTo>
                <a:lnTo>
                  <a:pt x="920" y="1216"/>
                </a:lnTo>
                <a:lnTo>
                  <a:pt x="915" y="1168"/>
                </a:lnTo>
                <a:lnTo>
                  <a:pt x="911" y="1123"/>
                </a:lnTo>
                <a:lnTo>
                  <a:pt x="907" y="1084"/>
                </a:lnTo>
                <a:lnTo>
                  <a:pt x="905" y="1050"/>
                </a:lnTo>
                <a:lnTo>
                  <a:pt x="902" y="1022"/>
                </a:lnTo>
                <a:lnTo>
                  <a:pt x="901" y="1001"/>
                </a:lnTo>
                <a:lnTo>
                  <a:pt x="899" y="988"/>
                </a:lnTo>
                <a:lnTo>
                  <a:pt x="898" y="984"/>
                </a:lnTo>
                <a:lnTo>
                  <a:pt x="902" y="984"/>
                </a:lnTo>
                <a:close/>
                <a:moveTo>
                  <a:pt x="863" y="0"/>
                </a:moveTo>
                <a:lnTo>
                  <a:pt x="922" y="4"/>
                </a:lnTo>
                <a:lnTo>
                  <a:pt x="978" y="16"/>
                </a:lnTo>
                <a:lnTo>
                  <a:pt x="1032" y="35"/>
                </a:lnTo>
                <a:lnTo>
                  <a:pt x="1083" y="63"/>
                </a:lnTo>
                <a:lnTo>
                  <a:pt x="1128" y="96"/>
                </a:lnTo>
                <a:lnTo>
                  <a:pt x="1170" y="134"/>
                </a:lnTo>
                <a:lnTo>
                  <a:pt x="1207" y="178"/>
                </a:lnTo>
                <a:lnTo>
                  <a:pt x="1238" y="226"/>
                </a:lnTo>
                <a:lnTo>
                  <a:pt x="1263" y="280"/>
                </a:lnTo>
                <a:lnTo>
                  <a:pt x="1282" y="336"/>
                </a:lnTo>
                <a:lnTo>
                  <a:pt x="1293" y="395"/>
                </a:lnTo>
                <a:lnTo>
                  <a:pt x="1297" y="458"/>
                </a:lnTo>
                <a:lnTo>
                  <a:pt x="1293" y="520"/>
                </a:lnTo>
                <a:lnTo>
                  <a:pt x="1282" y="580"/>
                </a:lnTo>
                <a:lnTo>
                  <a:pt x="1263" y="636"/>
                </a:lnTo>
                <a:lnTo>
                  <a:pt x="1238" y="689"/>
                </a:lnTo>
                <a:lnTo>
                  <a:pt x="1207" y="738"/>
                </a:lnTo>
                <a:lnTo>
                  <a:pt x="1170" y="782"/>
                </a:lnTo>
                <a:lnTo>
                  <a:pt x="1128" y="821"/>
                </a:lnTo>
                <a:lnTo>
                  <a:pt x="1083" y="854"/>
                </a:lnTo>
                <a:lnTo>
                  <a:pt x="1032" y="880"/>
                </a:lnTo>
                <a:lnTo>
                  <a:pt x="978" y="899"/>
                </a:lnTo>
                <a:lnTo>
                  <a:pt x="922" y="911"/>
                </a:lnTo>
                <a:lnTo>
                  <a:pt x="863" y="916"/>
                </a:lnTo>
                <a:lnTo>
                  <a:pt x="804" y="911"/>
                </a:lnTo>
                <a:lnTo>
                  <a:pt x="746" y="899"/>
                </a:lnTo>
                <a:lnTo>
                  <a:pt x="693" y="880"/>
                </a:lnTo>
                <a:lnTo>
                  <a:pt x="643" y="854"/>
                </a:lnTo>
                <a:lnTo>
                  <a:pt x="597" y="821"/>
                </a:lnTo>
                <a:lnTo>
                  <a:pt x="555" y="782"/>
                </a:lnTo>
                <a:lnTo>
                  <a:pt x="518" y="738"/>
                </a:lnTo>
                <a:lnTo>
                  <a:pt x="487" y="689"/>
                </a:lnTo>
                <a:lnTo>
                  <a:pt x="462" y="636"/>
                </a:lnTo>
                <a:lnTo>
                  <a:pt x="442" y="580"/>
                </a:lnTo>
                <a:lnTo>
                  <a:pt x="432" y="520"/>
                </a:lnTo>
                <a:lnTo>
                  <a:pt x="428" y="458"/>
                </a:lnTo>
                <a:lnTo>
                  <a:pt x="432" y="395"/>
                </a:lnTo>
                <a:lnTo>
                  <a:pt x="442" y="336"/>
                </a:lnTo>
                <a:lnTo>
                  <a:pt x="462" y="280"/>
                </a:lnTo>
                <a:lnTo>
                  <a:pt x="487" y="226"/>
                </a:lnTo>
                <a:lnTo>
                  <a:pt x="518" y="178"/>
                </a:lnTo>
                <a:lnTo>
                  <a:pt x="555" y="134"/>
                </a:lnTo>
                <a:lnTo>
                  <a:pt x="597" y="96"/>
                </a:lnTo>
                <a:lnTo>
                  <a:pt x="643" y="63"/>
                </a:lnTo>
                <a:lnTo>
                  <a:pt x="693" y="35"/>
                </a:lnTo>
                <a:lnTo>
                  <a:pt x="746" y="16"/>
                </a:lnTo>
                <a:lnTo>
                  <a:pt x="804" y="4"/>
                </a:lnTo>
                <a:lnTo>
                  <a:pt x="863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8" name="Freeform 37"/>
          <p:cNvSpPr/>
          <p:nvPr/>
        </p:nvSpPr>
        <p:spPr>
          <a:xfrm>
            <a:off x="5185800" y="5729760"/>
            <a:ext cx="454320" cy="431280"/>
          </a:xfrm>
          <a:custGeom>
            <a:avLst/>
            <a:gdLst>
              <a:gd name="textAreaLeft" fmla="*/ 0 w 454320"/>
              <a:gd name="textAreaRight" fmla="*/ 454680 w 454320"/>
              <a:gd name="textAreaTop" fmla="*/ 0 h 431280"/>
              <a:gd name="textAreaBottom" fmla="*/ 431640 h 431280"/>
            </a:gdLst>
            <a:ahLst/>
            <a:rect l="textAreaLeft" t="textAreaTop" r="textAreaRight" b="textAreaBottom"/>
            <a:pathLst>
              <a:path w="4012" h="3882">
                <a:moveTo>
                  <a:pt x="1283" y="3126"/>
                </a:moveTo>
                <a:lnTo>
                  <a:pt x="1863" y="3126"/>
                </a:lnTo>
                <a:lnTo>
                  <a:pt x="1863" y="3283"/>
                </a:lnTo>
                <a:lnTo>
                  <a:pt x="1283" y="3283"/>
                </a:lnTo>
                <a:lnTo>
                  <a:pt x="1283" y="3126"/>
                </a:lnTo>
                <a:close/>
                <a:moveTo>
                  <a:pt x="2263" y="3034"/>
                </a:moveTo>
                <a:lnTo>
                  <a:pt x="2263" y="3092"/>
                </a:lnTo>
                <a:lnTo>
                  <a:pt x="2277" y="3087"/>
                </a:lnTo>
                <a:lnTo>
                  <a:pt x="2285" y="3081"/>
                </a:lnTo>
                <a:lnTo>
                  <a:pt x="2290" y="3075"/>
                </a:lnTo>
                <a:lnTo>
                  <a:pt x="2291" y="3068"/>
                </a:lnTo>
                <a:lnTo>
                  <a:pt x="2291" y="3065"/>
                </a:lnTo>
                <a:lnTo>
                  <a:pt x="2291" y="3060"/>
                </a:lnTo>
                <a:lnTo>
                  <a:pt x="2290" y="3055"/>
                </a:lnTo>
                <a:lnTo>
                  <a:pt x="2288" y="3051"/>
                </a:lnTo>
                <a:lnTo>
                  <a:pt x="2284" y="3048"/>
                </a:lnTo>
                <a:lnTo>
                  <a:pt x="2275" y="3040"/>
                </a:lnTo>
                <a:lnTo>
                  <a:pt x="2263" y="3034"/>
                </a:lnTo>
                <a:close/>
                <a:moveTo>
                  <a:pt x="1283" y="2922"/>
                </a:moveTo>
                <a:lnTo>
                  <a:pt x="1863" y="2922"/>
                </a:lnTo>
                <a:lnTo>
                  <a:pt x="1863" y="3080"/>
                </a:lnTo>
                <a:lnTo>
                  <a:pt x="1283" y="3080"/>
                </a:lnTo>
                <a:lnTo>
                  <a:pt x="1283" y="2922"/>
                </a:lnTo>
                <a:close/>
                <a:moveTo>
                  <a:pt x="2221" y="2899"/>
                </a:moveTo>
                <a:lnTo>
                  <a:pt x="2214" y="2902"/>
                </a:lnTo>
                <a:lnTo>
                  <a:pt x="2208" y="2905"/>
                </a:lnTo>
                <a:lnTo>
                  <a:pt x="2203" y="2908"/>
                </a:lnTo>
                <a:lnTo>
                  <a:pt x="2199" y="2913"/>
                </a:lnTo>
                <a:lnTo>
                  <a:pt x="2197" y="2919"/>
                </a:lnTo>
                <a:lnTo>
                  <a:pt x="2196" y="2925"/>
                </a:lnTo>
                <a:lnTo>
                  <a:pt x="2196" y="2930"/>
                </a:lnTo>
                <a:lnTo>
                  <a:pt x="2197" y="2935"/>
                </a:lnTo>
                <a:lnTo>
                  <a:pt x="2199" y="2938"/>
                </a:lnTo>
                <a:lnTo>
                  <a:pt x="2202" y="2942"/>
                </a:lnTo>
                <a:lnTo>
                  <a:pt x="2207" y="2947"/>
                </a:lnTo>
                <a:lnTo>
                  <a:pt x="2213" y="2951"/>
                </a:lnTo>
                <a:lnTo>
                  <a:pt x="2221" y="2956"/>
                </a:lnTo>
                <a:lnTo>
                  <a:pt x="2221" y="2899"/>
                </a:lnTo>
                <a:close/>
                <a:moveTo>
                  <a:pt x="2221" y="2806"/>
                </a:moveTo>
                <a:lnTo>
                  <a:pt x="2263" y="2806"/>
                </a:lnTo>
                <a:lnTo>
                  <a:pt x="2263" y="2843"/>
                </a:lnTo>
                <a:lnTo>
                  <a:pt x="2306" y="2849"/>
                </a:lnTo>
                <a:lnTo>
                  <a:pt x="2347" y="2862"/>
                </a:lnTo>
                <a:lnTo>
                  <a:pt x="2351" y="2863"/>
                </a:lnTo>
                <a:lnTo>
                  <a:pt x="2332" y="2916"/>
                </a:lnTo>
                <a:lnTo>
                  <a:pt x="2326" y="2914"/>
                </a:lnTo>
                <a:lnTo>
                  <a:pt x="2294" y="2904"/>
                </a:lnTo>
                <a:lnTo>
                  <a:pt x="2263" y="2898"/>
                </a:lnTo>
                <a:lnTo>
                  <a:pt x="2263" y="2970"/>
                </a:lnTo>
                <a:lnTo>
                  <a:pt x="2277" y="2976"/>
                </a:lnTo>
                <a:lnTo>
                  <a:pt x="2304" y="2987"/>
                </a:lnTo>
                <a:lnTo>
                  <a:pt x="2323" y="3000"/>
                </a:lnTo>
                <a:lnTo>
                  <a:pt x="2338" y="3012"/>
                </a:lnTo>
                <a:lnTo>
                  <a:pt x="2348" y="3027"/>
                </a:lnTo>
                <a:lnTo>
                  <a:pt x="2354" y="3043"/>
                </a:lnTo>
                <a:lnTo>
                  <a:pt x="2356" y="3061"/>
                </a:lnTo>
                <a:lnTo>
                  <a:pt x="2354" y="3083"/>
                </a:lnTo>
                <a:lnTo>
                  <a:pt x="2345" y="3103"/>
                </a:lnTo>
                <a:lnTo>
                  <a:pt x="2331" y="3120"/>
                </a:lnTo>
                <a:lnTo>
                  <a:pt x="2312" y="3132"/>
                </a:lnTo>
                <a:lnTo>
                  <a:pt x="2290" y="3141"/>
                </a:lnTo>
                <a:lnTo>
                  <a:pt x="2263" y="3147"/>
                </a:lnTo>
                <a:lnTo>
                  <a:pt x="2263" y="3197"/>
                </a:lnTo>
                <a:lnTo>
                  <a:pt x="2221" y="3197"/>
                </a:lnTo>
                <a:lnTo>
                  <a:pt x="2221" y="3148"/>
                </a:lnTo>
                <a:lnTo>
                  <a:pt x="2187" y="3146"/>
                </a:lnTo>
                <a:lnTo>
                  <a:pt x="2158" y="3140"/>
                </a:lnTo>
                <a:lnTo>
                  <a:pt x="2132" y="3131"/>
                </a:lnTo>
                <a:lnTo>
                  <a:pt x="2129" y="3130"/>
                </a:lnTo>
                <a:lnTo>
                  <a:pt x="2129" y="3068"/>
                </a:lnTo>
                <a:lnTo>
                  <a:pt x="2137" y="3073"/>
                </a:lnTo>
                <a:lnTo>
                  <a:pt x="2158" y="3082"/>
                </a:lnTo>
                <a:lnTo>
                  <a:pt x="2181" y="3088"/>
                </a:lnTo>
                <a:lnTo>
                  <a:pt x="2203" y="3093"/>
                </a:lnTo>
                <a:lnTo>
                  <a:pt x="2221" y="3094"/>
                </a:lnTo>
                <a:lnTo>
                  <a:pt x="2221" y="3019"/>
                </a:lnTo>
                <a:lnTo>
                  <a:pt x="2205" y="3014"/>
                </a:lnTo>
                <a:lnTo>
                  <a:pt x="2182" y="3003"/>
                </a:lnTo>
                <a:lnTo>
                  <a:pt x="2164" y="2991"/>
                </a:lnTo>
                <a:lnTo>
                  <a:pt x="2149" y="2978"/>
                </a:lnTo>
                <a:lnTo>
                  <a:pt x="2139" y="2963"/>
                </a:lnTo>
                <a:lnTo>
                  <a:pt x="2133" y="2946"/>
                </a:lnTo>
                <a:lnTo>
                  <a:pt x="2131" y="2925"/>
                </a:lnTo>
                <a:lnTo>
                  <a:pt x="2134" y="2904"/>
                </a:lnTo>
                <a:lnTo>
                  <a:pt x="2143" y="2886"/>
                </a:lnTo>
                <a:lnTo>
                  <a:pt x="2158" y="2870"/>
                </a:lnTo>
                <a:lnTo>
                  <a:pt x="2175" y="2857"/>
                </a:lnTo>
                <a:lnTo>
                  <a:pt x="2197" y="2849"/>
                </a:lnTo>
                <a:lnTo>
                  <a:pt x="2221" y="2844"/>
                </a:lnTo>
                <a:lnTo>
                  <a:pt x="2221" y="2806"/>
                </a:lnTo>
                <a:close/>
                <a:moveTo>
                  <a:pt x="2246" y="2793"/>
                </a:moveTo>
                <a:lnTo>
                  <a:pt x="2208" y="2797"/>
                </a:lnTo>
                <a:lnTo>
                  <a:pt x="2174" y="2806"/>
                </a:lnTo>
                <a:lnTo>
                  <a:pt x="2140" y="2822"/>
                </a:lnTo>
                <a:lnTo>
                  <a:pt x="2112" y="2843"/>
                </a:lnTo>
                <a:lnTo>
                  <a:pt x="2086" y="2867"/>
                </a:lnTo>
                <a:lnTo>
                  <a:pt x="2067" y="2897"/>
                </a:lnTo>
                <a:lnTo>
                  <a:pt x="2051" y="2929"/>
                </a:lnTo>
                <a:lnTo>
                  <a:pt x="2041" y="2964"/>
                </a:lnTo>
                <a:lnTo>
                  <a:pt x="2039" y="3001"/>
                </a:lnTo>
                <a:lnTo>
                  <a:pt x="2041" y="3038"/>
                </a:lnTo>
                <a:lnTo>
                  <a:pt x="2051" y="3073"/>
                </a:lnTo>
                <a:lnTo>
                  <a:pt x="2067" y="3105"/>
                </a:lnTo>
                <a:lnTo>
                  <a:pt x="2086" y="3135"/>
                </a:lnTo>
                <a:lnTo>
                  <a:pt x="2112" y="3161"/>
                </a:lnTo>
                <a:lnTo>
                  <a:pt x="2140" y="3180"/>
                </a:lnTo>
                <a:lnTo>
                  <a:pt x="2174" y="3196"/>
                </a:lnTo>
                <a:lnTo>
                  <a:pt x="2208" y="3206"/>
                </a:lnTo>
                <a:lnTo>
                  <a:pt x="2246" y="3208"/>
                </a:lnTo>
                <a:lnTo>
                  <a:pt x="2283" y="3206"/>
                </a:lnTo>
                <a:lnTo>
                  <a:pt x="2318" y="3196"/>
                </a:lnTo>
                <a:lnTo>
                  <a:pt x="2350" y="3180"/>
                </a:lnTo>
                <a:lnTo>
                  <a:pt x="2380" y="3161"/>
                </a:lnTo>
                <a:lnTo>
                  <a:pt x="2404" y="3135"/>
                </a:lnTo>
                <a:lnTo>
                  <a:pt x="2425" y="3105"/>
                </a:lnTo>
                <a:lnTo>
                  <a:pt x="2441" y="3073"/>
                </a:lnTo>
                <a:lnTo>
                  <a:pt x="2450" y="3038"/>
                </a:lnTo>
                <a:lnTo>
                  <a:pt x="2453" y="3001"/>
                </a:lnTo>
                <a:lnTo>
                  <a:pt x="2450" y="2964"/>
                </a:lnTo>
                <a:lnTo>
                  <a:pt x="2441" y="2929"/>
                </a:lnTo>
                <a:lnTo>
                  <a:pt x="2425" y="2897"/>
                </a:lnTo>
                <a:lnTo>
                  <a:pt x="2404" y="2867"/>
                </a:lnTo>
                <a:lnTo>
                  <a:pt x="2380" y="2843"/>
                </a:lnTo>
                <a:lnTo>
                  <a:pt x="2350" y="2822"/>
                </a:lnTo>
                <a:lnTo>
                  <a:pt x="2318" y="2806"/>
                </a:lnTo>
                <a:lnTo>
                  <a:pt x="2283" y="2797"/>
                </a:lnTo>
                <a:lnTo>
                  <a:pt x="2246" y="2793"/>
                </a:lnTo>
                <a:close/>
                <a:moveTo>
                  <a:pt x="1213" y="2716"/>
                </a:moveTo>
                <a:lnTo>
                  <a:pt x="1793" y="2716"/>
                </a:lnTo>
                <a:lnTo>
                  <a:pt x="1793" y="2873"/>
                </a:lnTo>
                <a:lnTo>
                  <a:pt x="1213" y="2873"/>
                </a:lnTo>
                <a:lnTo>
                  <a:pt x="1213" y="2716"/>
                </a:lnTo>
                <a:close/>
                <a:moveTo>
                  <a:pt x="2246" y="2684"/>
                </a:moveTo>
                <a:lnTo>
                  <a:pt x="2293" y="2688"/>
                </a:lnTo>
                <a:lnTo>
                  <a:pt x="2337" y="2698"/>
                </a:lnTo>
                <a:lnTo>
                  <a:pt x="2380" y="2714"/>
                </a:lnTo>
                <a:lnTo>
                  <a:pt x="2418" y="2736"/>
                </a:lnTo>
                <a:lnTo>
                  <a:pt x="2453" y="2763"/>
                </a:lnTo>
                <a:lnTo>
                  <a:pt x="2484" y="2793"/>
                </a:lnTo>
                <a:lnTo>
                  <a:pt x="2511" y="2829"/>
                </a:lnTo>
                <a:lnTo>
                  <a:pt x="2533" y="2867"/>
                </a:lnTo>
                <a:lnTo>
                  <a:pt x="2549" y="2910"/>
                </a:lnTo>
                <a:lnTo>
                  <a:pt x="2559" y="2954"/>
                </a:lnTo>
                <a:lnTo>
                  <a:pt x="2563" y="3001"/>
                </a:lnTo>
                <a:lnTo>
                  <a:pt x="2559" y="3048"/>
                </a:lnTo>
                <a:lnTo>
                  <a:pt x="2549" y="3092"/>
                </a:lnTo>
                <a:lnTo>
                  <a:pt x="2533" y="3135"/>
                </a:lnTo>
                <a:lnTo>
                  <a:pt x="2511" y="3173"/>
                </a:lnTo>
                <a:lnTo>
                  <a:pt x="2484" y="3208"/>
                </a:lnTo>
                <a:lnTo>
                  <a:pt x="2453" y="3240"/>
                </a:lnTo>
                <a:lnTo>
                  <a:pt x="2418" y="3266"/>
                </a:lnTo>
                <a:lnTo>
                  <a:pt x="2380" y="3288"/>
                </a:lnTo>
                <a:lnTo>
                  <a:pt x="2337" y="3304"/>
                </a:lnTo>
                <a:lnTo>
                  <a:pt x="2293" y="3314"/>
                </a:lnTo>
                <a:lnTo>
                  <a:pt x="2246" y="3318"/>
                </a:lnTo>
                <a:lnTo>
                  <a:pt x="2199" y="3314"/>
                </a:lnTo>
                <a:lnTo>
                  <a:pt x="2154" y="3304"/>
                </a:lnTo>
                <a:lnTo>
                  <a:pt x="2112" y="3288"/>
                </a:lnTo>
                <a:lnTo>
                  <a:pt x="2074" y="3266"/>
                </a:lnTo>
                <a:lnTo>
                  <a:pt x="2039" y="3240"/>
                </a:lnTo>
                <a:lnTo>
                  <a:pt x="2007" y="3208"/>
                </a:lnTo>
                <a:lnTo>
                  <a:pt x="1981" y="3173"/>
                </a:lnTo>
                <a:lnTo>
                  <a:pt x="1959" y="3135"/>
                </a:lnTo>
                <a:lnTo>
                  <a:pt x="1943" y="3092"/>
                </a:lnTo>
                <a:lnTo>
                  <a:pt x="1933" y="3048"/>
                </a:lnTo>
                <a:lnTo>
                  <a:pt x="1929" y="3001"/>
                </a:lnTo>
                <a:lnTo>
                  <a:pt x="1933" y="2954"/>
                </a:lnTo>
                <a:lnTo>
                  <a:pt x="1943" y="2910"/>
                </a:lnTo>
                <a:lnTo>
                  <a:pt x="1959" y="2867"/>
                </a:lnTo>
                <a:lnTo>
                  <a:pt x="1981" y="2829"/>
                </a:lnTo>
                <a:lnTo>
                  <a:pt x="2007" y="2793"/>
                </a:lnTo>
                <a:lnTo>
                  <a:pt x="2039" y="2763"/>
                </a:lnTo>
                <a:lnTo>
                  <a:pt x="2074" y="2736"/>
                </a:lnTo>
                <a:lnTo>
                  <a:pt x="2112" y="2714"/>
                </a:lnTo>
                <a:lnTo>
                  <a:pt x="2154" y="2698"/>
                </a:lnTo>
                <a:lnTo>
                  <a:pt x="2199" y="2688"/>
                </a:lnTo>
                <a:lnTo>
                  <a:pt x="2246" y="2684"/>
                </a:lnTo>
                <a:close/>
                <a:moveTo>
                  <a:pt x="1886" y="2235"/>
                </a:moveTo>
                <a:lnTo>
                  <a:pt x="1813" y="2239"/>
                </a:lnTo>
                <a:lnTo>
                  <a:pt x="1742" y="2248"/>
                </a:lnTo>
                <a:lnTo>
                  <a:pt x="1672" y="2266"/>
                </a:lnTo>
                <a:lnTo>
                  <a:pt x="1605" y="2289"/>
                </a:lnTo>
                <a:lnTo>
                  <a:pt x="1541" y="2317"/>
                </a:lnTo>
                <a:lnTo>
                  <a:pt x="1480" y="2351"/>
                </a:lnTo>
                <a:lnTo>
                  <a:pt x="1424" y="2391"/>
                </a:lnTo>
                <a:lnTo>
                  <a:pt x="1370" y="2435"/>
                </a:lnTo>
                <a:lnTo>
                  <a:pt x="1322" y="2484"/>
                </a:lnTo>
                <a:lnTo>
                  <a:pt x="1276" y="2538"/>
                </a:lnTo>
                <a:lnTo>
                  <a:pt x="1237" y="2595"/>
                </a:lnTo>
                <a:lnTo>
                  <a:pt x="1203" y="2656"/>
                </a:lnTo>
                <a:lnTo>
                  <a:pt x="1175" y="2720"/>
                </a:lnTo>
                <a:lnTo>
                  <a:pt x="1151" y="2786"/>
                </a:lnTo>
                <a:lnTo>
                  <a:pt x="1134" y="2856"/>
                </a:lnTo>
                <a:lnTo>
                  <a:pt x="1124" y="2927"/>
                </a:lnTo>
                <a:lnTo>
                  <a:pt x="1121" y="3001"/>
                </a:lnTo>
                <a:lnTo>
                  <a:pt x="1124" y="3075"/>
                </a:lnTo>
                <a:lnTo>
                  <a:pt x="1134" y="3147"/>
                </a:lnTo>
                <a:lnTo>
                  <a:pt x="1151" y="3216"/>
                </a:lnTo>
                <a:lnTo>
                  <a:pt x="1175" y="3283"/>
                </a:lnTo>
                <a:lnTo>
                  <a:pt x="1203" y="3347"/>
                </a:lnTo>
                <a:lnTo>
                  <a:pt x="1237" y="3407"/>
                </a:lnTo>
                <a:lnTo>
                  <a:pt x="1276" y="3464"/>
                </a:lnTo>
                <a:lnTo>
                  <a:pt x="1322" y="3518"/>
                </a:lnTo>
                <a:lnTo>
                  <a:pt x="1370" y="3567"/>
                </a:lnTo>
                <a:lnTo>
                  <a:pt x="1424" y="3611"/>
                </a:lnTo>
                <a:lnTo>
                  <a:pt x="1480" y="3650"/>
                </a:lnTo>
                <a:lnTo>
                  <a:pt x="1541" y="3685"/>
                </a:lnTo>
                <a:lnTo>
                  <a:pt x="1605" y="3713"/>
                </a:lnTo>
                <a:lnTo>
                  <a:pt x="1672" y="3736"/>
                </a:lnTo>
                <a:lnTo>
                  <a:pt x="1742" y="3754"/>
                </a:lnTo>
                <a:lnTo>
                  <a:pt x="1813" y="3763"/>
                </a:lnTo>
                <a:lnTo>
                  <a:pt x="1886" y="3767"/>
                </a:lnTo>
                <a:lnTo>
                  <a:pt x="1960" y="3763"/>
                </a:lnTo>
                <a:lnTo>
                  <a:pt x="2032" y="3754"/>
                </a:lnTo>
                <a:lnTo>
                  <a:pt x="2101" y="3736"/>
                </a:lnTo>
                <a:lnTo>
                  <a:pt x="2169" y="3713"/>
                </a:lnTo>
                <a:lnTo>
                  <a:pt x="2232" y="3685"/>
                </a:lnTo>
                <a:lnTo>
                  <a:pt x="2293" y="3650"/>
                </a:lnTo>
                <a:lnTo>
                  <a:pt x="2350" y="3611"/>
                </a:lnTo>
                <a:lnTo>
                  <a:pt x="2403" y="3567"/>
                </a:lnTo>
                <a:lnTo>
                  <a:pt x="2452" y="3518"/>
                </a:lnTo>
                <a:lnTo>
                  <a:pt x="2496" y="3464"/>
                </a:lnTo>
                <a:lnTo>
                  <a:pt x="2536" y="3407"/>
                </a:lnTo>
                <a:lnTo>
                  <a:pt x="2570" y="3347"/>
                </a:lnTo>
                <a:lnTo>
                  <a:pt x="2599" y="3283"/>
                </a:lnTo>
                <a:lnTo>
                  <a:pt x="2621" y="3216"/>
                </a:lnTo>
                <a:lnTo>
                  <a:pt x="2639" y="3147"/>
                </a:lnTo>
                <a:lnTo>
                  <a:pt x="2648" y="3075"/>
                </a:lnTo>
                <a:lnTo>
                  <a:pt x="2652" y="3001"/>
                </a:lnTo>
                <a:lnTo>
                  <a:pt x="2648" y="2927"/>
                </a:lnTo>
                <a:lnTo>
                  <a:pt x="2639" y="2856"/>
                </a:lnTo>
                <a:lnTo>
                  <a:pt x="2621" y="2786"/>
                </a:lnTo>
                <a:lnTo>
                  <a:pt x="2599" y="2720"/>
                </a:lnTo>
                <a:lnTo>
                  <a:pt x="2570" y="2656"/>
                </a:lnTo>
                <a:lnTo>
                  <a:pt x="2536" y="2595"/>
                </a:lnTo>
                <a:lnTo>
                  <a:pt x="2496" y="2538"/>
                </a:lnTo>
                <a:lnTo>
                  <a:pt x="2452" y="2484"/>
                </a:lnTo>
                <a:lnTo>
                  <a:pt x="2403" y="2435"/>
                </a:lnTo>
                <a:lnTo>
                  <a:pt x="2350" y="2391"/>
                </a:lnTo>
                <a:lnTo>
                  <a:pt x="2293" y="2351"/>
                </a:lnTo>
                <a:lnTo>
                  <a:pt x="2232" y="2317"/>
                </a:lnTo>
                <a:lnTo>
                  <a:pt x="2169" y="2289"/>
                </a:lnTo>
                <a:lnTo>
                  <a:pt x="2101" y="2266"/>
                </a:lnTo>
                <a:lnTo>
                  <a:pt x="2032" y="2248"/>
                </a:lnTo>
                <a:lnTo>
                  <a:pt x="1960" y="2239"/>
                </a:lnTo>
                <a:lnTo>
                  <a:pt x="1886" y="2235"/>
                </a:lnTo>
                <a:close/>
                <a:moveTo>
                  <a:pt x="1886" y="2119"/>
                </a:moveTo>
                <a:lnTo>
                  <a:pt x="1967" y="2123"/>
                </a:lnTo>
                <a:lnTo>
                  <a:pt x="2045" y="2134"/>
                </a:lnTo>
                <a:lnTo>
                  <a:pt x="2121" y="2151"/>
                </a:lnTo>
                <a:lnTo>
                  <a:pt x="2194" y="2175"/>
                </a:lnTo>
                <a:lnTo>
                  <a:pt x="2264" y="2204"/>
                </a:lnTo>
                <a:lnTo>
                  <a:pt x="2332" y="2240"/>
                </a:lnTo>
                <a:lnTo>
                  <a:pt x="2394" y="2282"/>
                </a:lnTo>
                <a:lnTo>
                  <a:pt x="2455" y="2327"/>
                </a:lnTo>
                <a:lnTo>
                  <a:pt x="2510" y="2379"/>
                </a:lnTo>
                <a:lnTo>
                  <a:pt x="2560" y="2434"/>
                </a:lnTo>
                <a:lnTo>
                  <a:pt x="2607" y="2493"/>
                </a:lnTo>
                <a:lnTo>
                  <a:pt x="2647" y="2557"/>
                </a:lnTo>
                <a:lnTo>
                  <a:pt x="2683" y="2624"/>
                </a:lnTo>
                <a:lnTo>
                  <a:pt x="2712" y="2694"/>
                </a:lnTo>
                <a:lnTo>
                  <a:pt x="2737" y="2766"/>
                </a:lnTo>
                <a:lnTo>
                  <a:pt x="2754" y="2843"/>
                </a:lnTo>
                <a:lnTo>
                  <a:pt x="2765" y="2921"/>
                </a:lnTo>
                <a:lnTo>
                  <a:pt x="2768" y="3001"/>
                </a:lnTo>
                <a:lnTo>
                  <a:pt x="2765" y="3081"/>
                </a:lnTo>
                <a:lnTo>
                  <a:pt x="2754" y="3159"/>
                </a:lnTo>
                <a:lnTo>
                  <a:pt x="2737" y="3235"/>
                </a:lnTo>
                <a:lnTo>
                  <a:pt x="2712" y="3308"/>
                </a:lnTo>
                <a:lnTo>
                  <a:pt x="2683" y="3379"/>
                </a:lnTo>
                <a:lnTo>
                  <a:pt x="2647" y="3445"/>
                </a:lnTo>
                <a:lnTo>
                  <a:pt x="2607" y="3509"/>
                </a:lnTo>
                <a:lnTo>
                  <a:pt x="2560" y="3569"/>
                </a:lnTo>
                <a:lnTo>
                  <a:pt x="2510" y="3625"/>
                </a:lnTo>
                <a:lnTo>
                  <a:pt x="2455" y="3675"/>
                </a:lnTo>
                <a:lnTo>
                  <a:pt x="2394" y="3722"/>
                </a:lnTo>
                <a:lnTo>
                  <a:pt x="2331" y="3762"/>
                </a:lnTo>
                <a:lnTo>
                  <a:pt x="2264" y="3798"/>
                </a:lnTo>
                <a:lnTo>
                  <a:pt x="2194" y="3827"/>
                </a:lnTo>
                <a:lnTo>
                  <a:pt x="2121" y="3852"/>
                </a:lnTo>
                <a:lnTo>
                  <a:pt x="2045" y="3869"/>
                </a:lnTo>
                <a:lnTo>
                  <a:pt x="1967" y="3879"/>
                </a:lnTo>
                <a:lnTo>
                  <a:pt x="1886" y="3882"/>
                </a:lnTo>
                <a:lnTo>
                  <a:pt x="1807" y="3879"/>
                </a:lnTo>
                <a:lnTo>
                  <a:pt x="1728" y="3869"/>
                </a:lnTo>
                <a:lnTo>
                  <a:pt x="1653" y="3852"/>
                </a:lnTo>
                <a:lnTo>
                  <a:pt x="1580" y="3827"/>
                </a:lnTo>
                <a:lnTo>
                  <a:pt x="1510" y="3798"/>
                </a:lnTo>
                <a:lnTo>
                  <a:pt x="1442" y="3762"/>
                </a:lnTo>
                <a:lnTo>
                  <a:pt x="1378" y="3722"/>
                </a:lnTo>
                <a:lnTo>
                  <a:pt x="1319" y="3675"/>
                </a:lnTo>
                <a:lnTo>
                  <a:pt x="1264" y="3625"/>
                </a:lnTo>
                <a:lnTo>
                  <a:pt x="1213" y="3569"/>
                </a:lnTo>
                <a:lnTo>
                  <a:pt x="1167" y="3509"/>
                </a:lnTo>
                <a:lnTo>
                  <a:pt x="1125" y="3445"/>
                </a:lnTo>
                <a:lnTo>
                  <a:pt x="1090" y="3379"/>
                </a:lnTo>
                <a:lnTo>
                  <a:pt x="1060" y="3308"/>
                </a:lnTo>
                <a:lnTo>
                  <a:pt x="1037" y="3235"/>
                </a:lnTo>
                <a:lnTo>
                  <a:pt x="1020" y="3159"/>
                </a:lnTo>
                <a:lnTo>
                  <a:pt x="1009" y="3081"/>
                </a:lnTo>
                <a:lnTo>
                  <a:pt x="1005" y="3001"/>
                </a:lnTo>
                <a:lnTo>
                  <a:pt x="1009" y="2921"/>
                </a:lnTo>
                <a:lnTo>
                  <a:pt x="1020" y="2843"/>
                </a:lnTo>
                <a:lnTo>
                  <a:pt x="1037" y="2766"/>
                </a:lnTo>
                <a:lnTo>
                  <a:pt x="1060" y="2694"/>
                </a:lnTo>
                <a:lnTo>
                  <a:pt x="1090" y="2624"/>
                </a:lnTo>
                <a:lnTo>
                  <a:pt x="1125" y="2557"/>
                </a:lnTo>
                <a:lnTo>
                  <a:pt x="1167" y="2493"/>
                </a:lnTo>
                <a:lnTo>
                  <a:pt x="1213" y="2434"/>
                </a:lnTo>
                <a:lnTo>
                  <a:pt x="1264" y="2379"/>
                </a:lnTo>
                <a:lnTo>
                  <a:pt x="1319" y="2327"/>
                </a:lnTo>
                <a:lnTo>
                  <a:pt x="1378" y="2282"/>
                </a:lnTo>
                <a:lnTo>
                  <a:pt x="1442" y="2240"/>
                </a:lnTo>
                <a:lnTo>
                  <a:pt x="1510" y="2204"/>
                </a:lnTo>
                <a:lnTo>
                  <a:pt x="1580" y="2175"/>
                </a:lnTo>
                <a:lnTo>
                  <a:pt x="1653" y="2151"/>
                </a:lnTo>
                <a:lnTo>
                  <a:pt x="1728" y="2134"/>
                </a:lnTo>
                <a:lnTo>
                  <a:pt x="1807" y="2123"/>
                </a:lnTo>
                <a:lnTo>
                  <a:pt x="1886" y="2119"/>
                </a:lnTo>
                <a:close/>
                <a:moveTo>
                  <a:pt x="2648" y="1902"/>
                </a:moveTo>
                <a:lnTo>
                  <a:pt x="2768" y="1975"/>
                </a:lnTo>
                <a:lnTo>
                  <a:pt x="2588" y="2267"/>
                </a:lnTo>
                <a:lnTo>
                  <a:pt x="2471" y="2194"/>
                </a:lnTo>
                <a:lnTo>
                  <a:pt x="2648" y="1902"/>
                </a:lnTo>
                <a:close/>
                <a:moveTo>
                  <a:pt x="1325" y="1836"/>
                </a:moveTo>
                <a:lnTo>
                  <a:pt x="1473" y="2111"/>
                </a:lnTo>
                <a:lnTo>
                  <a:pt x="1351" y="2177"/>
                </a:lnTo>
                <a:lnTo>
                  <a:pt x="1204" y="1902"/>
                </a:lnTo>
                <a:lnTo>
                  <a:pt x="1325" y="1836"/>
                </a:lnTo>
                <a:close/>
                <a:moveTo>
                  <a:pt x="1121" y="1158"/>
                </a:moveTo>
                <a:lnTo>
                  <a:pt x="1121" y="1534"/>
                </a:lnTo>
                <a:lnTo>
                  <a:pt x="1154" y="1519"/>
                </a:lnTo>
                <a:lnTo>
                  <a:pt x="1160" y="1479"/>
                </a:lnTo>
                <a:lnTo>
                  <a:pt x="1163" y="1434"/>
                </a:lnTo>
                <a:lnTo>
                  <a:pt x="1163" y="1388"/>
                </a:lnTo>
                <a:lnTo>
                  <a:pt x="1162" y="1342"/>
                </a:lnTo>
                <a:lnTo>
                  <a:pt x="1157" y="1297"/>
                </a:lnTo>
                <a:lnTo>
                  <a:pt x="1150" y="1254"/>
                </a:lnTo>
                <a:lnTo>
                  <a:pt x="1141" y="1216"/>
                </a:lnTo>
                <a:lnTo>
                  <a:pt x="1132" y="1184"/>
                </a:lnTo>
                <a:lnTo>
                  <a:pt x="1121" y="1158"/>
                </a:lnTo>
                <a:close/>
                <a:moveTo>
                  <a:pt x="585" y="1158"/>
                </a:moveTo>
                <a:lnTo>
                  <a:pt x="576" y="1180"/>
                </a:lnTo>
                <a:lnTo>
                  <a:pt x="566" y="1208"/>
                </a:lnTo>
                <a:lnTo>
                  <a:pt x="558" y="1242"/>
                </a:lnTo>
                <a:lnTo>
                  <a:pt x="551" y="1278"/>
                </a:lnTo>
                <a:lnTo>
                  <a:pt x="546" y="1319"/>
                </a:lnTo>
                <a:lnTo>
                  <a:pt x="544" y="1361"/>
                </a:lnTo>
                <a:lnTo>
                  <a:pt x="542" y="1402"/>
                </a:lnTo>
                <a:lnTo>
                  <a:pt x="542" y="1443"/>
                </a:lnTo>
                <a:lnTo>
                  <a:pt x="546" y="1483"/>
                </a:lnTo>
                <a:lnTo>
                  <a:pt x="552" y="1520"/>
                </a:lnTo>
                <a:lnTo>
                  <a:pt x="585" y="1534"/>
                </a:lnTo>
                <a:lnTo>
                  <a:pt x="585" y="1158"/>
                </a:lnTo>
                <a:close/>
                <a:moveTo>
                  <a:pt x="1838" y="899"/>
                </a:moveTo>
                <a:lnTo>
                  <a:pt x="2129" y="899"/>
                </a:lnTo>
                <a:lnTo>
                  <a:pt x="2129" y="1038"/>
                </a:lnTo>
                <a:lnTo>
                  <a:pt x="1838" y="1038"/>
                </a:lnTo>
                <a:lnTo>
                  <a:pt x="1838" y="899"/>
                </a:lnTo>
                <a:close/>
                <a:moveTo>
                  <a:pt x="853" y="833"/>
                </a:moveTo>
                <a:lnTo>
                  <a:pt x="789" y="1253"/>
                </a:lnTo>
                <a:lnTo>
                  <a:pt x="853" y="1340"/>
                </a:lnTo>
                <a:lnTo>
                  <a:pt x="854" y="1340"/>
                </a:lnTo>
                <a:lnTo>
                  <a:pt x="917" y="1253"/>
                </a:lnTo>
                <a:lnTo>
                  <a:pt x="854" y="833"/>
                </a:lnTo>
                <a:lnTo>
                  <a:pt x="853" y="833"/>
                </a:lnTo>
                <a:close/>
                <a:moveTo>
                  <a:pt x="3119" y="754"/>
                </a:moveTo>
                <a:lnTo>
                  <a:pt x="3079" y="757"/>
                </a:lnTo>
                <a:lnTo>
                  <a:pt x="3042" y="765"/>
                </a:lnTo>
                <a:lnTo>
                  <a:pt x="3007" y="779"/>
                </a:lnTo>
                <a:lnTo>
                  <a:pt x="2971" y="798"/>
                </a:lnTo>
                <a:lnTo>
                  <a:pt x="2941" y="822"/>
                </a:lnTo>
                <a:lnTo>
                  <a:pt x="2915" y="849"/>
                </a:lnTo>
                <a:lnTo>
                  <a:pt x="2893" y="879"/>
                </a:lnTo>
                <a:lnTo>
                  <a:pt x="2874" y="911"/>
                </a:lnTo>
                <a:lnTo>
                  <a:pt x="2862" y="947"/>
                </a:lnTo>
                <a:lnTo>
                  <a:pt x="2853" y="984"/>
                </a:lnTo>
                <a:lnTo>
                  <a:pt x="2851" y="1021"/>
                </a:lnTo>
                <a:lnTo>
                  <a:pt x="2853" y="1059"/>
                </a:lnTo>
                <a:lnTo>
                  <a:pt x="2862" y="1097"/>
                </a:lnTo>
                <a:lnTo>
                  <a:pt x="2876" y="1134"/>
                </a:lnTo>
                <a:lnTo>
                  <a:pt x="2894" y="1168"/>
                </a:lnTo>
                <a:lnTo>
                  <a:pt x="2917" y="1197"/>
                </a:lnTo>
                <a:lnTo>
                  <a:pt x="2944" y="1224"/>
                </a:lnTo>
                <a:lnTo>
                  <a:pt x="2974" y="1247"/>
                </a:lnTo>
                <a:lnTo>
                  <a:pt x="3007" y="1265"/>
                </a:lnTo>
                <a:lnTo>
                  <a:pt x="3042" y="1278"/>
                </a:lnTo>
                <a:lnTo>
                  <a:pt x="3079" y="1286"/>
                </a:lnTo>
                <a:lnTo>
                  <a:pt x="3119" y="1289"/>
                </a:lnTo>
                <a:lnTo>
                  <a:pt x="3157" y="1286"/>
                </a:lnTo>
                <a:lnTo>
                  <a:pt x="3193" y="1278"/>
                </a:lnTo>
                <a:lnTo>
                  <a:pt x="3230" y="1265"/>
                </a:lnTo>
                <a:lnTo>
                  <a:pt x="3265" y="1245"/>
                </a:lnTo>
                <a:lnTo>
                  <a:pt x="3295" y="1222"/>
                </a:lnTo>
                <a:lnTo>
                  <a:pt x="3322" y="1195"/>
                </a:lnTo>
                <a:lnTo>
                  <a:pt x="3344" y="1164"/>
                </a:lnTo>
                <a:lnTo>
                  <a:pt x="3362" y="1131"/>
                </a:lnTo>
                <a:lnTo>
                  <a:pt x="3375" y="1097"/>
                </a:lnTo>
                <a:lnTo>
                  <a:pt x="3382" y="1060"/>
                </a:lnTo>
                <a:lnTo>
                  <a:pt x="3386" y="1023"/>
                </a:lnTo>
                <a:lnTo>
                  <a:pt x="3382" y="985"/>
                </a:lnTo>
                <a:lnTo>
                  <a:pt x="3375" y="947"/>
                </a:lnTo>
                <a:lnTo>
                  <a:pt x="3362" y="910"/>
                </a:lnTo>
                <a:lnTo>
                  <a:pt x="3342" y="876"/>
                </a:lnTo>
                <a:lnTo>
                  <a:pt x="3320" y="845"/>
                </a:lnTo>
                <a:lnTo>
                  <a:pt x="3293" y="819"/>
                </a:lnTo>
                <a:lnTo>
                  <a:pt x="3262" y="797"/>
                </a:lnTo>
                <a:lnTo>
                  <a:pt x="3229" y="779"/>
                </a:lnTo>
                <a:lnTo>
                  <a:pt x="3193" y="765"/>
                </a:lnTo>
                <a:lnTo>
                  <a:pt x="3157" y="757"/>
                </a:lnTo>
                <a:lnTo>
                  <a:pt x="3119" y="754"/>
                </a:lnTo>
                <a:close/>
                <a:moveTo>
                  <a:pt x="3254" y="494"/>
                </a:moveTo>
                <a:lnTo>
                  <a:pt x="3271" y="498"/>
                </a:lnTo>
                <a:lnTo>
                  <a:pt x="3342" y="525"/>
                </a:lnTo>
                <a:lnTo>
                  <a:pt x="3358" y="533"/>
                </a:lnTo>
                <a:lnTo>
                  <a:pt x="3371" y="544"/>
                </a:lnTo>
                <a:lnTo>
                  <a:pt x="3380" y="559"/>
                </a:lnTo>
                <a:lnTo>
                  <a:pt x="3385" y="576"/>
                </a:lnTo>
                <a:lnTo>
                  <a:pt x="3386" y="593"/>
                </a:lnTo>
                <a:lnTo>
                  <a:pt x="3382" y="611"/>
                </a:lnTo>
                <a:lnTo>
                  <a:pt x="3362" y="667"/>
                </a:lnTo>
                <a:lnTo>
                  <a:pt x="3395" y="692"/>
                </a:lnTo>
                <a:lnTo>
                  <a:pt x="3425" y="720"/>
                </a:lnTo>
                <a:lnTo>
                  <a:pt x="3452" y="752"/>
                </a:lnTo>
                <a:lnTo>
                  <a:pt x="3508" y="726"/>
                </a:lnTo>
                <a:lnTo>
                  <a:pt x="3525" y="721"/>
                </a:lnTo>
                <a:lnTo>
                  <a:pt x="3542" y="721"/>
                </a:lnTo>
                <a:lnTo>
                  <a:pt x="3559" y="725"/>
                </a:lnTo>
                <a:lnTo>
                  <a:pt x="3574" y="732"/>
                </a:lnTo>
                <a:lnTo>
                  <a:pt x="3587" y="744"/>
                </a:lnTo>
                <a:lnTo>
                  <a:pt x="3597" y="759"/>
                </a:lnTo>
                <a:lnTo>
                  <a:pt x="3628" y="828"/>
                </a:lnTo>
                <a:lnTo>
                  <a:pt x="3634" y="845"/>
                </a:lnTo>
                <a:lnTo>
                  <a:pt x="3634" y="863"/>
                </a:lnTo>
                <a:lnTo>
                  <a:pt x="3630" y="881"/>
                </a:lnTo>
                <a:lnTo>
                  <a:pt x="3623" y="895"/>
                </a:lnTo>
                <a:lnTo>
                  <a:pt x="3611" y="909"/>
                </a:lnTo>
                <a:lnTo>
                  <a:pt x="3595" y="917"/>
                </a:lnTo>
                <a:lnTo>
                  <a:pt x="3541" y="943"/>
                </a:lnTo>
                <a:lnTo>
                  <a:pt x="3547" y="985"/>
                </a:lnTo>
                <a:lnTo>
                  <a:pt x="3548" y="1026"/>
                </a:lnTo>
                <a:lnTo>
                  <a:pt x="3546" y="1067"/>
                </a:lnTo>
                <a:lnTo>
                  <a:pt x="3602" y="1088"/>
                </a:lnTo>
                <a:lnTo>
                  <a:pt x="3618" y="1097"/>
                </a:lnTo>
                <a:lnTo>
                  <a:pt x="3630" y="1109"/>
                </a:lnTo>
                <a:lnTo>
                  <a:pt x="3640" y="1123"/>
                </a:lnTo>
                <a:lnTo>
                  <a:pt x="3645" y="1140"/>
                </a:lnTo>
                <a:lnTo>
                  <a:pt x="3646" y="1157"/>
                </a:lnTo>
                <a:lnTo>
                  <a:pt x="3641" y="1175"/>
                </a:lnTo>
                <a:lnTo>
                  <a:pt x="3616" y="1245"/>
                </a:lnTo>
                <a:lnTo>
                  <a:pt x="3607" y="1261"/>
                </a:lnTo>
                <a:lnTo>
                  <a:pt x="3596" y="1275"/>
                </a:lnTo>
                <a:lnTo>
                  <a:pt x="3580" y="1283"/>
                </a:lnTo>
                <a:lnTo>
                  <a:pt x="3564" y="1289"/>
                </a:lnTo>
                <a:lnTo>
                  <a:pt x="3546" y="1289"/>
                </a:lnTo>
                <a:lnTo>
                  <a:pt x="3528" y="1286"/>
                </a:lnTo>
                <a:lnTo>
                  <a:pt x="3473" y="1265"/>
                </a:lnTo>
                <a:lnTo>
                  <a:pt x="3447" y="1298"/>
                </a:lnTo>
                <a:lnTo>
                  <a:pt x="3419" y="1329"/>
                </a:lnTo>
                <a:lnTo>
                  <a:pt x="3389" y="1356"/>
                </a:lnTo>
                <a:lnTo>
                  <a:pt x="3413" y="1411"/>
                </a:lnTo>
                <a:lnTo>
                  <a:pt x="3418" y="1428"/>
                </a:lnTo>
                <a:lnTo>
                  <a:pt x="3419" y="1445"/>
                </a:lnTo>
                <a:lnTo>
                  <a:pt x="3416" y="1463"/>
                </a:lnTo>
                <a:lnTo>
                  <a:pt x="3407" y="1477"/>
                </a:lnTo>
                <a:lnTo>
                  <a:pt x="3396" y="1491"/>
                </a:lnTo>
                <a:lnTo>
                  <a:pt x="3380" y="1501"/>
                </a:lnTo>
                <a:lnTo>
                  <a:pt x="3311" y="1531"/>
                </a:lnTo>
                <a:lnTo>
                  <a:pt x="3294" y="1537"/>
                </a:lnTo>
                <a:lnTo>
                  <a:pt x="3277" y="1537"/>
                </a:lnTo>
                <a:lnTo>
                  <a:pt x="3260" y="1534"/>
                </a:lnTo>
                <a:lnTo>
                  <a:pt x="3245" y="1526"/>
                </a:lnTo>
                <a:lnTo>
                  <a:pt x="3231" y="1514"/>
                </a:lnTo>
                <a:lnTo>
                  <a:pt x="3222" y="1498"/>
                </a:lnTo>
                <a:lnTo>
                  <a:pt x="3197" y="1444"/>
                </a:lnTo>
                <a:lnTo>
                  <a:pt x="3155" y="1450"/>
                </a:lnTo>
                <a:lnTo>
                  <a:pt x="3114" y="1452"/>
                </a:lnTo>
                <a:lnTo>
                  <a:pt x="3073" y="1449"/>
                </a:lnTo>
                <a:lnTo>
                  <a:pt x="3052" y="1506"/>
                </a:lnTo>
                <a:lnTo>
                  <a:pt x="3044" y="1522"/>
                </a:lnTo>
                <a:lnTo>
                  <a:pt x="3031" y="1534"/>
                </a:lnTo>
                <a:lnTo>
                  <a:pt x="3017" y="1544"/>
                </a:lnTo>
                <a:lnTo>
                  <a:pt x="2999" y="1549"/>
                </a:lnTo>
                <a:lnTo>
                  <a:pt x="2982" y="1550"/>
                </a:lnTo>
                <a:lnTo>
                  <a:pt x="2965" y="1545"/>
                </a:lnTo>
                <a:lnTo>
                  <a:pt x="2894" y="1519"/>
                </a:lnTo>
                <a:lnTo>
                  <a:pt x="2878" y="1510"/>
                </a:lnTo>
                <a:lnTo>
                  <a:pt x="2866" y="1499"/>
                </a:lnTo>
                <a:lnTo>
                  <a:pt x="2856" y="1485"/>
                </a:lnTo>
                <a:lnTo>
                  <a:pt x="2851" y="1468"/>
                </a:lnTo>
                <a:lnTo>
                  <a:pt x="2850" y="1450"/>
                </a:lnTo>
                <a:lnTo>
                  <a:pt x="2855" y="1432"/>
                </a:lnTo>
                <a:lnTo>
                  <a:pt x="2876" y="1377"/>
                </a:lnTo>
                <a:lnTo>
                  <a:pt x="2842" y="1351"/>
                </a:lnTo>
                <a:lnTo>
                  <a:pt x="2812" y="1323"/>
                </a:lnTo>
                <a:lnTo>
                  <a:pt x="2783" y="1292"/>
                </a:lnTo>
                <a:lnTo>
                  <a:pt x="2729" y="1317"/>
                </a:lnTo>
                <a:lnTo>
                  <a:pt x="2712" y="1323"/>
                </a:lnTo>
                <a:lnTo>
                  <a:pt x="2695" y="1323"/>
                </a:lnTo>
                <a:lnTo>
                  <a:pt x="2678" y="1319"/>
                </a:lnTo>
                <a:lnTo>
                  <a:pt x="2662" y="1310"/>
                </a:lnTo>
                <a:lnTo>
                  <a:pt x="2650" y="1299"/>
                </a:lnTo>
                <a:lnTo>
                  <a:pt x="2640" y="1283"/>
                </a:lnTo>
                <a:lnTo>
                  <a:pt x="2608" y="1215"/>
                </a:lnTo>
                <a:lnTo>
                  <a:pt x="2603" y="1197"/>
                </a:lnTo>
                <a:lnTo>
                  <a:pt x="2602" y="1180"/>
                </a:lnTo>
                <a:lnTo>
                  <a:pt x="2606" y="1163"/>
                </a:lnTo>
                <a:lnTo>
                  <a:pt x="2614" y="1148"/>
                </a:lnTo>
                <a:lnTo>
                  <a:pt x="2626" y="1135"/>
                </a:lnTo>
                <a:lnTo>
                  <a:pt x="2641" y="1125"/>
                </a:lnTo>
                <a:lnTo>
                  <a:pt x="2695" y="1100"/>
                </a:lnTo>
                <a:lnTo>
                  <a:pt x="2690" y="1059"/>
                </a:lnTo>
                <a:lnTo>
                  <a:pt x="2688" y="1017"/>
                </a:lnTo>
                <a:lnTo>
                  <a:pt x="2690" y="976"/>
                </a:lnTo>
                <a:lnTo>
                  <a:pt x="2635" y="956"/>
                </a:lnTo>
                <a:lnTo>
                  <a:pt x="2619" y="947"/>
                </a:lnTo>
                <a:lnTo>
                  <a:pt x="2606" y="936"/>
                </a:lnTo>
                <a:lnTo>
                  <a:pt x="2597" y="920"/>
                </a:lnTo>
                <a:lnTo>
                  <a:pt x="2591" y="904"/>
                </a:lnTo>
                <a:lnTo>
                  <a:pt x="2591" y="886"/>
                </a:lnTo>
                <a:lnTo>
                  <a:pt x="2594" y="868"/>
                </a:lnTo>
                <a:lnTo>
                  <a:pt x="2620" y="797"/>
                </a:lnTo>
                <a:lnTo>
                  <a:pt x="2629" y="782"/>
                </a:lnTo>
                <a:lnTo>
                  <a:pt x="2641" y="769"/>
                </a:lnTo>
                <a:lnTo>
                  <a:pt x="2656" y="760"/>
                </a:lnTo>
                <a:lnTo>
                  <a:pt x="2673" y="755"/>
                </a:lnTo>
                <a:lnTo>
                  <a:pt x="2690" y="754"/>
                </a:lnTo>
                <a:lnTo>
                  <a:pt x="2707" y="758"/>
                </a:lnTo>
                <a:lnTo>
                  <a:pt x="2764" y="779"/>
                </a:lnTo>
                <a:lnTo>
                  <a:pt x="2788" y="746"/>
                </a:lnTo>
                <a:lnTo>
                  <a:pt x="2817" y="715"/>
                </a:lnTo>
                <a:lnTo>
                  <a:pt x="2849" y="687"/>
                </a:lnTo>
                <a:lnTo>
                  <a:pt x="2823" y="633"/>
                </a:lnTo>
                <a:lnTo>
                  <a:pt x="2818" y="615"/>
                </a:lnTo>
                <a:lnTo>
                  <a:pt x="2817" y="598"/>
                </a:lnTo>
                <a:lnTo>
                  <a:pt x="2822" y="581"/>
                </a:lnTo>
                <a:lnTo>
                  <a:pt x="2829" y="565"/>
                </a:lnTo>
                <a:lnTo>
                  <a:pt x="2841" y="553"/>
                </a:lnTo>
                <a:lnTo>
                  <a:pt x="2856" y="543"/>
                </a:lnTo>
                <a:lnTo>
                  <a:pt x="2925" y="511"/>
                </a:lnTo>
                <a:lnTo>
                  <a:pt x="2942" y="506"/>
                </a:lnTo>
                <a:lnTo>
                  <a:pt x="2960" y="505"/>
                </a:lnTo>
                <a:lnTo>
                  <a:pt x="2976" y="510"/>
                </a:lnTo>
                <a:lnTo>
                  <a:pt x="2992" y="517"/>
                </a:lnTo>
                <a:lnTo>
                  <a:pt x="3004" y="530"/>
                </a:lnTo>
                <a:lnTo>
                  <a:pt x="3014" y="544"/>
                </a:lnTo>
                <a:lnTo>
                  <a:pt x="3040" y="598"/>
                </a:lnTo>
                <a:lnTo>
                  <a:pt x="3082" y="593"/>
                </a:lnTo>
                <a:lnTo>
                  <a:pt x="3122" y="592"/>
                </a:lnTo>
                <a:lnTo>
                  <a:pt x="3164" y="595"/>
                </a:lnTo>
                <a:lnTo>
                  <a:pt x="3185" y="538"/>
                </a:lnTo>
                <a:lnTo>
                  <a:pt x="3193" y="522"/>
                </a:lnTo>
                <a:lnTo>
                  <a:pt x="3204" y="510"/>
                </a:lnTo>
                <a:lnTo>
                  <a:pt x="3220" y="500"/>
                </a:lnTo>
                <a:lnTo>
                  <a:pt x="3236" y="495"/>
                </a:lnTo>
                <a:lnTo>
                  <a:pt x="3254" y="494"/>
                </a:lnTo>
                <a:close/>
                <a:moveTo>
                  <a:pt x="3131" y="256"/>
                </a:moveTo>
                <a:lnTo>
                  <a:pt x="3057" y="259"/>
                </a:lnTo>
                <a:lnTo>
                  <a:pt x="2985" y="269"/>
                </a:lnTo>
                <a:lnTo>
                  <a:pt x="2916" y="286"/>
                </a:lnTo>
                <a:lnTo>
                  <a:pt x="2849" y="310"/>
                </a:lnTo>
                <a:lnTo>
                  <a:pt x="2785" y="338"/>
                </a:lnTo>
                <a:lnTo>
                  <a:pt x="2725" y="372"/>
                </a:lnTo>
                <a:lnTo>
                  <a:pt x="2667" y="412"/>
                </a:lnTo>
                <a:lnTo>
                  <a:pt x="2614" y="456"/>
                </a:lnTo>
                <a:lnTo>
                  <a:pt x="2565" y="505"/>
                </a:lnTo>
                <a:lnTo>
                  <a:pt x="2521" y="559"/>
                </a:lnTo>
                <a:lnTo>
                  <a:pt x="2482" y="615"/>
                </a:lnTo>
                <a:lnTo>
                  <a:pt x="2447" y="677"/>
                </a:lnTo>
                <a:lnTo>
                  <a:pt x="2418" y="741"/>
                </a:lnTo>
                <a:lnTo>
                  <a:pt x="2396" y="807"/>
                </a:lnTo>
                <a:lnTo>
                  <a:pt x="2378" y="877"/>
                </a:lnTo>
                <a:lnTo>
                  <a:pt x="2367" y="948"/>
                </a:lnTo>
                <a:lnTo>
                  <a:pt x="2365" y="1022"/>
                </a:lnTo>
                <a:lnTo>
                  <a:pt x="2367" y="1096"/>
                </a:lnTo>
                <a:lnTo>
                  <a:pt x="2378" y="1168"/>
                </a:lnTo>
                <a:lnTo>
                  <a:pt x="2396" y="1237"/>
                </a:lnTo>
                <a:lnTo>
                  <a:pt x="2418" y="1304"/>
                </a:lnTo>
                <a:lnTo>
                  <a:pt x="2447" y="1368"/>
                </a:lnTo>
                <a:lnTo>
                  <a:pt x="2482" y="1428"/>
                </a:lnTo>
                <a:lnTo>
                  <a:pt x="2521" y="1485"/>
                </a:lnTo>
                <a:lnTo>
                  <a:pt x="2565" y="1539"/>
                </a:lnTo>
                <a:lnTo>
                  <a:pt x="2614" y="1588"/>
                </a:lnTo>
                <a:lnTo>
                  <a:pt x="2667" y="1632"/>
                </a:lnTo>
                <a:lnTo>
                  <a:pt x="2725" y="1671"/>
                </a:lnTo>
                <a:lnTo>
                  <a:pt x="2785" y="1706"/>
                </a:lnTo>
                <a:lnTo>
                  <a:pt x="2849" y="1734"/>
                </a:lnTo>
                <a:lnTo>
                  <a:pt x="2916" y="1757"/>
                </a:lnTo>
                <a:lnTo>
                  <a:pt x="2985" y="1774"/>
                </a:lnTo>
                <a:lnTo>
                  <a:pt x="3057" y="1784"/>
                </a:lnTo>
                <a:lnTo>
                  <a:pt x="3131" y="1788"/>
                </a:lnTo>
                <a:lnTo>
                  <a:pt x="3204" y="1784"/>
                </a:lnTo>
                <a:lnTo>
                  <a:pt x="3276" y="1774"/>
                </a:lnTo>
                <a:lnTo>
                  <a:pt x="3346" y="1757"/>
                </a:lnTo>
                <a:lnTo>
                  <a:pt x="3412" y="1734"/>
                </a:lnTo>
                <a:lnTo>
                  <a:pt x="3476" y="1706"/>
                </a:lnTo>
                <a:lnTo>
                  <a:pt x="3537" y="1671"/>
                </a:lnTo>
                <a:lnTo>
                  <a:pt x="3593" y="1632"/>
                </a:lnTo>
                <a:lnTo>
                  <a:pt x="3646" y="1588"/>
                </a:lnTo>
                <a:lnTo>
                  <a:pt x="3695" y="1539"/>
                </a:lnTo>
                <a:lnTo>
                  <a:pt x="3740" y="1485"/>
                </a:lnTo>
                <a:lnTo>
                  <a:pt x="3780" y="1428"/>
                </a:lnTo>
                <a:lnTo>
                  <a:pt x="3814" y="1368"/>
                </a:lnTo>
                <a:lnTo>
                  <a:pt x="3843" y="1304"/>
                </a:lnTo>
                <a:lnTo>
                  <a:pt x="3866" y="1237"/>
                </a:lnTo>
                <a:lnTo>
                  <a:pt x="3883" y="1168"/>
                </a:lnTo>
                <a:lnTo>
                  <a:pt x="3893" y="1096"/>
                </a:lnTo>
                <a:lnTo>
                  <a:pt x="3897" y="1022"/>
                </a:lnTo>
                <a:lnTo>
                  <a:pt x="3893" y="948"/>
                </a:lnTo>
                <a:lnTo>
                  <a:pt x="3883" y="877"/>
                </a:lnTo>
                <a:lnTo>
                  <a:pt x="3866" y="807"/>
                </a:lnTo>
                <a:lnTo>
                  <a:pt x="3843" y="741"/>
                </a:lnTo>
                <a:lnTo>
                  <a:pt x="3814" y="677"/>
                </a:lnTo>
                <a:lnTo>
                  <a:pt x="3780" y="615"/>
                </a:lnTo>
                <a:lnTo>
                  <a:pt x="3740" y="559"/>
                </a:lnTo>
                <a:lnTo>
                  <a:pt x="3695" y="505"/>
                </a:lnTo>
                <a:lnTo>
                  <a:pt x="3646" y="456"/>
                </a:lnTo>
                <a:lnTo>
                  <a:pt x="3593" y="412"/>
                </a:lnTo>
                <a:lnTo>
                  <a:pt x="3537" y="372"/>
                </a:lnTo>
                <a:lnTo>
                  <a:pt x="3476" y="338"/>
                </a:lnTo>
                <a:lnTo>
                  <a:pt x="3412" y="310"/>
                </a:lnTo>
                <a:lnTo>
                  <a:pt x="3346" y="286"/>
                </a:lnTo>
                <a:lnTo>
                  <a:pt x="3276" y="269"/>
                </a:lnTo>
                <a:lnTo>
                  <a:pt x="3204" y="259"/>
                </a:lnTo>
                <a:lnTo>
                  <a:pt x="3131" y="256"/>
                </a:lnTo>
                <a:close/>
                <a:moveTo>
                  <a:pt x="853" y="220"/>
                </a:moveTo>
                <a:lnTo>
                  <a:pt x="896" y="224"/>
                </a:lnTo>
                <a:lnTo>
                  <a:pt x="935" y="234"/>
                </a:lnTo>
                <a:lnTo>
                  <a:pt x="973" y="250"/>
                </a:lnTo>
                <a:lnTo>
                  <a:pt x="1008" y="270"/>
                </a:lnTo>
                <a:lnTo>
                  <a:pt x="1038" y="296"/>
                </a:lnTo>
                <a:lnTo>
                  <a:pt x="1064" y="327"/>
                </a:lnTo>
                <a:lnTo>
                  <a:pt x="1085" y="361"/>
                </a:lnTo>
                <a:lnTo>
                  <a:pt x="1101" y="398"/>
                </a:lnTo>
                <a:lnTo>
                  <a:pt x="1111" y="439"/>
                </a:lnTo>
                <a:lnTo>
                  <a:pt x="1114" y="482"/>
                </a:lnTo>
                <a:lnTo>
                  <a:pt x="1111" y="523"/>
                </a:lnTo>
                <a:lnTo>
                  <a:pt x="1101" y="564"/>
                </a:lnTo>
                <a:lnTo>
                  <a:pt x="1085" y="601"/>
                </a:lnTo>
                <a:lnTo>
                  <a:pt x="1064" y="635"/>
                </a:lnTo>
                <a:lnTo>
                  <a:pt x="1038" y="666"/>
                </a:lnTo>
                <a:lnTo>
                  <a:pt x="1008" y="692"/>
                </a:lnTo>
                <a:lnTo>
                  <a:pt x="973" y="712"/>
                </a:lnTo>
                <a:lnTo>
                  <a:pt x="935" y="728"/>
                </a:lnTo>
                <a:lnTo>
                  <a:pt x="896" y="738"/>
                </a:lnTo>
                <a:lnTo>
                  <a:pt x="853" y="742"/>
                </a:lnTo>
                <a:lnTo>
                  <a:pt x="811" y="738"/>
                </a:lnTo>
                <a:lnTo>
                  <a:pt x="771" y="728"/>
                </a:lnTo>
                <a:lnTo>
                  <a:pt x="733" y="712"/>
                </a:lnTo>
                <a:lnTo>
                  <a:pt x="700" y="692"/>
                </a:lnTo>
                <a:lnTo>
                  <a:pt x="669" y="666"/>
                </a:lnTo>
                <a:lnTo>
                  <a:pt x="643" y="635"/>
                </a:lnTo>
                <a:lnTo>
                  <a:pt x="621" y="601"/>
                </a:lnTo>
                <a:lnTo>
                  <a:pt x="605" y="564"/>
                </a:lnTo>
                <a:lnTo>
                  <a:pt x="595" y="523"/>
                </a:lnTo>
                <a:lnTo>
                  <a:pt x="593" y="482"/>
                </a:lnTo>
                <a:lnTo>
                  <a:pt x="595" y="439"/>
                </a:lnTo>
                <a:lnTo>
                  <a:pt x="605" y="398"/>
                </a:lnTo>
                <a:lnTo>
                  <a:pt x="621" y="361"/>
                </a:lnTo>
                <a:lnTo>
                  <a:pt x="643" y="327"/>
                </a:lnTo>
                <a:lnTo>
                  <a:pt x="669" y="296"/>
                </a:lnTo>
                <a:lnTo>
                  <a:pt x="700" y="270"/>
                </a:lnTo>
                <a:lnTo>
                  <a:pt x="733" y="250"/>
                </a:lnTo>
                <a:lnTo>
                  <a:pt x="771" y="234"/>
                </a:lnTo>
                <a:lnTo>
                  <a:pt x="811" y="224"/>
                </a:lnTo>
                <a:lnTo>
                  <a:pt x="853" y="220"/>
                </a:lnTo>
                <a:close/>
                <a:moveTo>
                  <a:pt x="3131" y="140"/>
                </a:moveTo>
                <a:lnTo>
                  <a:pt x="3211" y="144"/>
                </a:lnTo>
                <a:lnTo>
                  <a:pt x="3289" y="154"/>
                </a:lnTo>
                <a:lnTo>
                  <a:pt x="3364" y="171"/>
                </a:lnTo>
                <a:lnTo>
                  <a:pt x="3438" y="196"/>
                </a:lnTo>
                <a:lnTo>
                  <a:pt x="3508" y="225"/>
                </a:lnTo>
                <a:lnTo>
                  <a:pt x="3575" y="261"/>
                </a:lnTo>
                <a:lnTo>
                  <a:pt x="3639" y="301"/>
                </a:lnTo>
                <a:lnTo>
                  <a:pt x="3698" y="348"/>
                </a:lnTo>
                <a:lnTo>
                  <a:pt x="3753" y="398"/>
                </a:lnTo>
                <a:lnTo>
                  <a:pt x="3805" y="455"/>
                </a:lnTo>
                <a:lnTo>
                  <a:pt x="3850" y="514"/>
                </a:lnTo>
                <a:lnTo>
                  <a:pt x="3892" y="577"/>
                </a:lnTo>
                <a:lnTo>
                  <a:pt x="3927" y="644"/>
                </a:lnTo>
                <a:lnTo>
                  <a:pt x="3957" y="715"/>
                </a:lnTo>
                <a:lnTo>
                  <a:pt x="3980" y="787"/>
                </a:lnTo>
                <a:lnTo>
                  <a:pt x="3997" y="863"/>
                </a:lnTo>
                <a:lnTo>
                  <a:pt x="4008" y="942"/>
                </a:lnTo>
                <a:lnTo>
                  <a:pt x="4012" y="1022"/>
                </a:lnTo>
                <a:lnTo>
                  <a:pt x="4008" y="1102"/>
                </a:lnTo>
                <a:lnTo>
                  <a:pt x="3997" y="1180"/>
                </a:lnTo>
                <a:lnTo>
                  <a:pt x="3980" y="1256"/>
                </a:lnTo>
                <a:lnTo>
                  <a:pt x="3957" y="1329"/>
                </a:lnTo>
                <a:lnTo>
                  <a:pt x="3927" y="1400"/>
                </a:lnTo>
                <a:lnTo>
                  <a:pt x="3892" y="1466"/>
                </a:lnTo>
                <a:lnTo>
                  <a:pt x="3850" y="1530"/>
                </a:lnTo>
                <a:lnTo>
                  <a:pt x="3805" y="1590"/>
                </a:lnTo>
                <a:lnTo>
                  <a:pt x="3753" y="1646"/>
                </a:lnTo>
                <a:lnTo>
                  <a:pt x="3698" y="1696"/>
                </a:lnTo>
                <a:lnTo>
                  <a:pt x="3639" y="1743"/>
                </a:lnTo>
                <a:lnTo>
                  <a:pt x="3575" y="1783"/>
                </a:lnTo>
                <a:lnTo>
                  <a:pt x="3508" y="1819"/>
                </a:lnTo>
                <a:lnTo>
                  <a:pt x="3438" y="1848"/>
                </a:lnTo>
                <a:lnTo>
                  <a:pt x="3364" y="1873"/>
                </a:lnTo>
                <a:lnTo>
                  <a:pt x="3289" y="1890"/>
                </a:lnTo>
                <a:lnTo>
                  <a:pt x="3211" y="1900"/>
                </a:lnTo>
                <a:lnTo>
                  <a:pt x="3131" y="1903"/>
                </a:lnTo>
                <a:lnTo>
                  <a:pt x="3050" y="1900"/>
                </a:lnTo>
                <a:lnTo>
                  <a:pt x="2972" y="1890"/>
                </a:lnTo>
                <a:lnTo>
                  <a:pt x="2896" y="1873"/>
                </a:lnTo>
                <a:lnTo>
                  <a:pt x="2823" y="1848"/>
                </a:lnTo>
                <a:lnTo>
                  <a:pt x="2753" y="1819"/>
                </a:lnTo>
                <a:lnTo>
                  <a:pt x="2685" y="1783"/>
                </a:lnTo>
                <a:lnTo>
                  <a:pt x="2623" y="1743"/>
                </a:lnTo>
                <a:lnTo>
                  <a:pt x="2563" y="1696"/>
                </a:lnTo>
                <a:lnTo>
                  <a:pt x="2507" y="1646"/>
                </a:lnTo>
                <a:lnTo>
                  <a:pt x="2457" y="1589"/>
                </a:lnTo>
                <a:lnTo>
                  <a:pt x="2410" y="1530"/>
                </a:lnTo>
                <a:lnTo>
                  <a:pt x="2370" y="1466"/>
                </a:lnTo>
                <a:lnTo>
                  <a:pt x="2334" y="1400"/>
                </a:lnTo>
                <a:lnTo>
                  <a:pt x="2305" y="1329"/>
                </a:lnTo>
                <a:lnTo>
                  <a:pt x="2280" y="1256"/>
                </a:lnTo>
                <a:lnTo>
                  <a:pt x="2263" y="1180"/>
                </a:lnTo>
                <a:lnTo>
                  <a:pt x="2252" y="1102"/>
                </a:lnTo>
                <a:lnTo>
                  <a:pt x="2250" y="1022"/>
                </a:lnTo>
                <a:lnTo>
                  <a:pt x="2252" y="942"/>
                </a:lnTo>
                <a:lnTo>
                  <a:pt x="2263" y="863"/>
                </a:lnTo>
                <a:lnTo>
                  <a:pt x="2280" y="787"/>
                </a:lnTo>
                <a:lnTo>
                  <a:pt x="2305" y="715"/>
                </a:lnTo>
                <a:lnTo>
                  <a:pt x="2334" y="644"/>
                </a:lnTo>
                <a:lnTo>
                  <a:pt x="2370" y="577"/>
                </a:lnTo>
                <a:lnTo>
                  <a:pt x="2410" y="514"/>
                </a:lnTo>
                <a:lnTo>
                  <a:pt x="2457" y="455"/>
                </a:lnTo>
                <a:lnTo>
                  <a:pt x="2507" y="398"/>
                </a:lnTo>
                <a:lnTo>
                  <a:pt x="2563" y="348"/>
                </a:lnTo>
                <a:lnTo>
                  <a:pt x="2623" y="301"/>
                </a:lnTo>
                <a:lnTo>
                  <a:pt x="2685" y="261"/>
                </a:lnTo>
                <a:lnTo>
                  <a:pt x="2753" y="225"/>
                </a:lnTo>
                <a:lnTo>
                  <a:pt x="2823" y="196"/>
                </a:lnTo>
                <a:lnTo>
                  <a:pt x="2896" y="171"/>
                </a:lnTo>
                <a:lnTo>
                  <a:pt x="2972" y="154"/>
                </a:lnTo>
                <a:lnTo>
                  <a:pt x="3050" y="144"/>
                </a:lnTo>
                <a:lnTo>
                  <a:pt x="3131" y="140"/>
                </a:lnTo>
                <a:close/>
                <a:moveTo>
                  <a:pt x="853" y="122"/>
                </a:moveTo>
                <a:lnTo>
                  <a:pt x="778" y="126"/>
                </a:lnTo>
                <a:lnTo>
                  <a:pt x="706" y="137"/>
                </a:lnTo>
                <a:lnTo>
                  <a:pt x="636" y="155"/>
                </a:lnTo>
                <a:lnTo>
                  <a:pt x="568" y="180"/>
                </a:lnTo>
                <a:lnTo>
                  <a:pt x="504" y="210"/>
                </a:lnTo>
                <a:lnTo>
                  <a:pt x="444" y="247"/>
                </a:lnTo>
                <a:lnTo>
                  <a:pt x="388" y="289"/>
                </a:lnTo>
                <a:lnTo>
                  <a:pt x="336" y="337"/>
                </a:lnTo>
                <a:lnTo>
                  <a:pt x="290" y="388"/>
                </a:lnTo>
                <a:lnTo>
                  <a:pt x="247" y="445"/>
                </a:lnTo>
                <a:lnTo>
                  <a:pt x="210" y="505"/>
                </a:lnTo>
                <a:lnTo>
                  <a:pt x="179" y="569"/>
                </a:lnTo>
                <a:lnTo>
                  <a:pt x="155" y="636"/>
                </a:lnTo>
                <a:lnTo>
                  <a:pt x="137" y="706"/>
                </a:lnTo>
                <a:lnTo>
                  <a:pt x="126" y="779"/>
                </a:lnTo>
                <a:lnTo>
                  <a:pt x="122" y="854"/>
                </a:lnTo>
                <a:lnTo>
                  <a:pt x="125" y="921"/>
                </a:lnTo>
                <a:lnTo>
                  <a:pt x="135" y="989"/>
                </a:lnTo>
                <a:lnTo>
                  <a:pt x="150" y="1053"/>
                </a:lnTo>
                <a:lnTo>
                  <a:pt x="171" y="1115"/>
                </a:lnTo>
                <a:lnTo>
                  <a:pt x="196" y="1174"/>
                </a:lnTo>
                <a:lnTo>
                  <a:pt x="227" y="1231"/>
                </a:lnTo>
                <a:lnTo>
                  <a:pt x="263" y="1285"/>
                </a:lnTo>
                <a:lnTo>
                  <a:pt x="303" y="1335"/>
                </a:lnTo>
                <a:lnTo>
                  <a:pt x="347" y="1380"/>
                </a:lnTo>
                <a:lnTo>
                  <a:pt x="346" y="1359"/>
                </a:lnTo>
                <a:lnTo>
                  <a:pt x="346" y="1342"/>
                </a:lnTo>
                <a:lnTo>
                  <a:pt x="345" y="1329"/>
                </a:lnTo>
                <a:lnTo>
                  <a:pt x="346" y="1274"/>
                </a:lnTo>
                <a:lnTo>
                  <a:pt x="352" y="1222"/>
                </a:lnTo>
                <a:lnTo>
                  <a:pt x="363" y="1173"/>
                </a:lnTo>
                <a:lnTo>
                  <a:pt x="378" y="1127"/>
                </a:lnTo>
                <a:lnTo>
                  <a:pt x="398" y="1086"/>
                </a:lnTo>
                <a:lnTo>
                  <a:pt x="420" y="1046"/>
                </a:lnTo>
                <a:lnTo>
                  <a:pt x="444" y="1010"/>
                </a:lnTo>
                <a:lnTo>
                  <a:pt x="471" y="976"/>
                </a:lnTo>
                <a:lnTo>
                  <a:pt x="500" y="946"/>
                </a:lnTo>
                <a:lnTo>
                  <a:pt x="528" y="917"/>
                </a:lnTo>
                <a:lnTo>
                  <a:pt x="556" y="893"/>
                </a:lnTo>
                <a:lnTo>
                  <a:pt x="584" y="870"/>
                </a:lnTo>
                <a:lnTo>
                  <a:pt x="611" y="850"/>
                </a:lnTo>
                <a:lnTo>
                  <a:pt x="637" y="833"/>
                </a:lnTo>
                <a:lnTo>
                  <a:pt x="659" y="818"/>
                </a:lnTo>
                <a:lnTo>
                  <a:pt x="680" y="806"/>
                </a:lnTo>
                <a:lnTo>
                  <a:pt x="686" y="802"/>
                </a:lnTo>
                <a:lnTo>
                  <a:pt x="692" y="800"/>
                </a:lnTo>
                <a:lnTo>
                  <a:pt x="723" y="781"/>
                </a:lnTo>
                <a:lnTo>
                  <a:pt x="756" y="766"/>
                </a:lnTo>
                <a:lnTo>
                  <a:pt x="789" y="757"/>
                </a:lnTo>
                <a:lnTo>
                  <a:pt x="790" y="757"/>
                </a:lnTo>
                <a:lnTo>
                  <a:pt x="853" y="823"/>
                </a:lnTo>
                <a:lnTo>
                  <a:pt x="918" y="758"/>
                </a:lnTo>
                <a:lnTo>
                  <a:pt x="951" y="768"/>
                </a:lnTo>
                <a:lnTo>
                  <a:pt x="983" y="781"/>
                </a:lnTo>
                <a:lnTo>
                  <a:pt x="1014" y="800"/>
                </a:lnTo>
                <a:lnTo>
                  <a:pt x="1020" y="802"/>
                </a:lnTo>
                <a:lnTo>
                  <a:pt x="1027" y="806"/>
                </a:lnTo>
                <a:lnTo>
                  <a:pt x="1047" y="818"/>
                </a:lnTo>
                <a:lnTo>
                  <a:pt x="1070" y="833"/>
                </a:lnTo>
                <a:lnTo>
                  <a:pt x="1096" y="851"/>
                </a:lnTo>
                <a:lnTo>
                  <a:pt x="1123" y="871"/>
                </a:lnTo>
                <a:lnTo>
                  <a:pt x="1151" y="893"/>
                </a:lnTo>
                <a:lnTo>
                  <a:pt x="1179" y="919"/>
                </a:lnTo>
                <a:lnTo>
                  <a:pt x="1209" y="947"/>
                </a:lnTo>
                <a:lnTo>
                  <a:pt x="1237" y="978"/>
                </a:lnTo>
                <a:lnTo>
                  <a:pt x="1263" y="1012"/>
                </a:lnTo>
                <a:lnTo>
                  <a:pt x="1289" y="1049"/>
                </a:lnTo>
                <a:lnTo>
                  <a:pt x="1311" y="1089"/>
                </a:lnTo>
                <a:lnTo>
                  <a:pt x="1329" y="1132"/>
                </a:lnTo>
                <a:lnTo>
                  <a:pt x="1344" y="1178"/>
                </a:lnTo>
                <a:lnTo>
                  <a:pt x="1355" y="1227"/>
                </a:lnTo>
                <a:lnTo>
                  <a:pt x="1361" y="1280"/>
                </a:lnTo>
                <a:lnTo>
                  <a:pt x="1360" y="1336"/>
                </a:lnTo>
                <a:lnTo>
                  <a:pt x="1360" y="1347"/>
                </a:lnTo>
                <a:lnTo>
                  <a:pt x="1359" y="1363"/>
                </a:lnTo>
                <a:lnTo>
                  <a:pt x="1359" y="1382"/>
                </a:lnTo>
                <a:lnTo>
                  <a:pt x="1403" y="1335"/>
                </a:lnTo>
                <a:lnTo>
                  <a:pt x="1442" y="1285"/>
                </a:lnTo>
                <a:lnTo>
                  <a:pt x="1479" y="1232"/>
                </a:lnTo>
                <a:lnTo>
                  <a:pt x="1510" y="1174"/>
                </a:lnTo>
                <a:lnTo>
                  <a:pt x="1535" y="1115"/>
                </a:lnTo>
                <a:lnTo>
                  <a:pt x="1556" y="1053"/>
                </a:lnTo>
                <a:lnTo>
                  <a:pt x="1572" y="989"/>
                </a:lnTo>
                <a:lnTo>
                  <a:pt x="1581" y="921"/>
                </a:lnTo>
                <a:lnTo>
                  <a:pt x="1584" y="854"/>
                </a:lnTo>
                <a:lnTo>
                  <a:pt x="1581" y="779"/>
                </a:lnTo>
                <a:lnTo>
                  <a:pt x="1570" y="706"/>
                </a:lnTo>
                <a:lnTo>
                  <a:pt x="1551" y="636"/>
                </a:lnTo>
                <a:lnTo>
                  <a:pt x="1527" y="569"/>
                </a:lnTo>
                <a:lnTo>
                  <a:pt x="1496" y="505"/>
                </a:lnTo>
                <a:lnTo>
                  <a:pt x="1459" y="445"/>
                </a:lnTo>
                <a:lnTo>
                  <a:pt x="1418" y="388"/>
                </a:lnTo>
                <a:lnTo>
                  <a:pt x="1370" y="337"/>
                </a:lnTo>
                <a:lnTo>
                  <a:pt x="1318" y="289"/>
                </a:lnTo>
                <a:lnTo>
                  <a:pt x="1262" y="247"/>
                </a:lnTo>
                <a:lnTo>
                  <a:pt x="1202" y="210"/>
                </a:lnTo>
                <a:lnTo>
                  <a:pt x="1138" y="180"/>
                </a:lnTo>
                <a:lnTo>
                  <a:pt x="1070" y="155"/>
                </a:lnTo>
                <a:lnTo>
                  <a:pt x="1000" y="137"/>
                </a:lnTo>
                <a:lnTo>
                  <a:pt x="928" y="126"/>
                </a:lnTo>
                <a:lnTo>
                  <a:pt x="853" y="122"/>
                </a:lnTo>
                <a:close/>
                <a:moveTo>
                  <a:pt x="853" y="0"/>
                </a:moveTo>
                <a:lnTo>
                  <a:pt x="935" y="4"/>
                </a:lnTo>
                <a:lnTo>
                  <a:pt x="1015" y="15"/>
                </a:lnTo>
                <a:lnTo>
                  <a:pt x="1092" y="34"/>
                </a:lnTo>
                <a:lnTo>
                  <a:pt x="1167" y="59"/>
                </a:lnTo>
                <a:lnTo>
                  <a:pt x="1238" y="91"/>
                </a:lnTo>
                <a:lnTo>
                  <a:pt x="1306" y="131"/>
                </a:lnTo>
                <a:lnTo>
                  <a:pt x="1368" y="173"/>
                </a:lnTo>
                <a:lnTo>
                  <a:pt x="1429" y="224"/>
                </a:lnTo>
                <a:lnTo>
                  <a:pt x="1483" y="278"/>
                </a:lnTo>
                <a:lnTo>
                  <a:pt x="1532" y="337"/>
                </a:lnTo>
                <a:lnTo>
                  <a:pt x="1576" y="401"/>
                </a:lnTo>
                <a:lnTo>
                  <a:pt x="1614" y="468"/>
                </a:lnTo>
                <a:lnTo>
                  <a:pt x="1646" y="539"/>
                </a:lnTo>
                <a:lnTo>
                  <a:pt x="1672" y="614"/>
                </a:lnTo>
                <a:lnTo>
                  <a:pt x="1691" y="692"/>
                </a:lnTo>
                <a:lnTo>
                  <a:pt x="1702" y="771"/>
                </a:lnTo>
                <a:lnTo>
                  <a:pt x="1706" y="854"/>
                </a:lnTo>
                <a:lnTo>
                  <a:pt x="1702" y="936"/>
                </a:lnTo>
                <a:lnTo>
                  <a:pt x="1691" y="1016"/>
                </a:lnTo>
                <a:lnTo>
                  <a:pt x="1672" y="1093"/>
                </a:lnTo>
                <a:lnTo>
                  <a:pt x="1646" y="1167"/>
                </a:lnTo>
                <a:lnTo>
                  <a:pt x="1614" y="1238"/>
                </a:lnTo>
                <a:lnTo>
                  <a:pt x="1576" y="1305"/>
                </a:lnTo>
                <a:lnTo>
                  <a:pt x="1532" y="1369"/>
                </a:lnTo>
                <a:lnTo>
                  <a:pt x="1483" y="1428"/>
                </a:lnTo>
                <a:lnTo>
                  <a:pt x="1429" y="1483"/>
                </a:lnTo>
                <a:lnTo>
                  <a:pt x="1368" y="1533"/>
                </a:lnTo>
                <a:lnTo>
                  <a:pt x="1306" y="1577"/>
                </a:lnTo>
                <a:lnTo>
                  <a:pt x="1238" y="1615"/>
                </a:lnTo>
                <a:lnTo>
                  <a:pt x="1167" y="1647"/>
                </a:lnTo>
                <a:lnTo>
                  <a:pt x="1092" y="1673"/>
                </a:lnTo>
                <a:lnTo>
                  <a:pt x="1015" y="1691"/>
                </a:lnTo>
                <a:lnTo>
                  <a:pt x="935" y="1703"/>
                </a:lnTo>
                <a:lnTo>
                  <a:pt x="853" y="1707"/>
                </a:lnTo>
                <a:lnTo>
                  <a:pt x="771" y="1703"/>
                </a:lnTo>
                <a:lnTo>
                  <a:pt x="691" y="1691"/>
                </a:lnTo>
                <a:lnTo>
                  <a:pt x="614" y="1673"/>
                </a:lnTo>
                <a:lnTo>
                  <a:pt x="540" y="1647"/>
                </a:lnTo>
                <a:lnTo>
                  <a:pt x="469" y="1615"/>
                </a:lnTo>
                <a:lnTo>
                  <a:pt x="401" y="1577"/>
                </a:lnTo>
                <a:lnTo>
                  <a:pt x="338" y="1533"/>
                </a:lnTo>
                <a:lnTo>
                  <a:pt x="279" y="1483"/>
                </a:lnTo>
                <a:lnTo>
                  <a:pt x="223" y="1428"/>
                </a:lnTo>
                <a:lnTo>
                  <a:pt x="174" y="1369"/>
                </a:lnTo>
                <a:lnTo>
                  <a:pt x="130" y="1305"/>
                </a:lnTo>
                <a:lnTo>
                  <a:pt x="92" y="1238"/>
                </a:lnTo>
                <a:lnTo>
                  <a:pt x="60" y="1167"/>
                </a:lnTo>
                <a:lnTo>
                  <a:pt x="34" y="1093"/>
                </a:lnTo>
                <a:lnTo>
                  <a:pt x="16" y="1016"/>
                </a:lnTo>
                <a:lnTo>
                  <a:pt x="4" y="936"/>
                </a:lnTo>
                <a:lnTo>
                  <a:pt x="0" y="854"/>
                </a:lnTo>
                <a:lnTo>
                  <a:pt x="4" y="771"/>
                </a:lnTo>
                <a:lnTo>
                  <a:pt x="16" y="692"/>
                </a:lnTo>
                <a:lnTo>
                  <a:pt x="34" y="614"/>
                </a:lnTo>
                <a:lnTo>
                  <a:pt x="60" y="539"/>
                </a:lnTo>
                <a:lnTo>
                  <a:pt x="92" y="468"/>
                </a:lnTo>
                <a:lnTo>
                  <a:pt x="130" y="401"/>
                </a:lnTo>
                <a:lnTo>
                  <a:pt x="174" y="337"/>
                </a:lnTo>
                <a:lnTo>
                  <a:pt x="223" y="278"/>
                </a:lnTo>
                <a:lnTo>
                  <a:pt x="279" y="224"/>
                </a:lnTo>
                <a:lnTo>
                  <a:pt x="338" y="173"/>
                </a:lnTo>
                <a:lnTo>
                  <a:pt x="401" y="131"/>
                </a:lnTo>
                <a:lnTo>
                  <a:pt x="469" y="91"/>
                </a:lnTo>
                <a:lnTo>
                  <a:pt x="540" y="59"/>
                </a:lnTo>
                <a:lnTo>
                  <a:pt x="614" y="34"/>
                </a:lnTo>
                <a:lnTo>
                  <a:pt x="691" y="15"/>
                </a:lnTo>
                <a:lnTo>
                  <a:pt x="771" y="4"/>
                </a:lnTo>
                <a:lnTo>
                  <a:pt x="853" y="0"/>
                </a:lnTo>
                <a:lnTo>
                  <a:pt x="853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449" name="Group 4"/>
          <p:cNvGrpSpPr/>
          <p:nvPr/>
        </p:nvGrpSpPr>
        <p:grpSpPr>
          <a:xfrm>
            <a:off x="5908320" y="3110040"/>
            <a:ext cx="386640" cy="398160"/>
            <a:chOff x="5908320" y="3110040"/>
            <a:chExt cx="386640" cy="398160"/>
          </a:xfrm>
        </p:grpSpPr>
        <p:sp>
          <p:nvSpPr>
            <p:cNvPr id="450" name="Freeform 6"/>
            <p:cNvSpPr/>
            <p:nvPr/>
          </p:nvSpPr>
          <p:spPr>
            <a:xfrm>
              <a:off x="5998680" y="3186720"/>
              <a:ext cx="207000" cy="321480"/>
            </a:xfrm>
            <a:custGeom>
              <a:avLst/>
              <a:gdLst>
                <a:gd name="textAreaLeft" fmla="*/ 0 w 207000"/>
                <a:gd name="textAreaRight" fmla="*/ 207360 w 207000"/>
                <a:gd name="textAreaTop" fmla="*/ 0 h 321480"/>
                <a:gd name="textAreaBottom" fmla="*/ 321840 h 321480"/>
              </a:gdLst>
              <a:ahLst/>
              <a:rect l="textAreaLeft" t="textAreaTop" r="textAreaRight" b="textAreaBottom"/>
              <a:pathLst>
                <a:path w="1813" h="2816">
                  <a:moveTo>
                    <a:pt x="989" y="580"/>
                  </a:moveTo>
                  <a:lnTo>
                    <a:pt x="979" y="581"/>
                  </a:lnTo>
                  <a:lnTo>
                    <a:pt x="972" y="586"/>
                  </a:lnTo>
                  <a:lnTo>
                    <a:pt x="966" y="594"/>
                  </a:lnTo>
                  <a:lnTo>
                    <a:pt x="659" y="1252"/>
                  </a:lnTo>
                  <a:lnTo>
                    <a:pt x="657" y="1259"/>
                  </a:lnTo>
                  <a:lnTo>
                    <a:pt x="657" y="1268"/>
                  </a:lnTo>
                  <a:lnTo>
                    <a:pt x="660" y="1275"/>
                  </a:lnTo>
                  <a:lnTo>
                    <a:pt x="667" y="1282"/>
                  </a:lnTo>
                  <a:lnTo>
                    <a:pt x="673" y="1286"/>
                  </a:lnTo>
                  <a:lnTo>
                    <a:pt x="681" y="1287"/>
                  </a:lnTo>
                  <a:lnTo>
                    <a:pt x="947" y="1288"/>
                  </a:lnTo>
                  <a:lnTo>
                    <a:pt x="744" y="1786"/>
                  </a:lnTo>
                  <a:lnTo>
                    <a:pt x="743" y="1795"/>
                  </a:lnTo>
                  <a:lnTo>
                    <a:pt x="744" y="1803"/>
                  </a:lnTo>
                  <a:lnTo>
                    <a:pt x="748" y="1812"/>
                  </a:lnTo>
                  <a:lnTo>
                    <a:pt x="755" y="1817"/>
                  </a:lnTo>
                  <a:lnTo>
                    <a:pt x="761" y="1819"/>
                  </a:lnTo>
                  <a:lnTo>
                    <a:pt x="767" y="1820"/>
                  </a:lnTo>
                  <a:lnTo>
                    <a:pt x="774" y="1819"/>
                  </a:lnTo>
                  <a:lnTo>
                    <a:pt x="781" y="1815"/>
                  </a:lnTo>
                  <a:lnTo>
                    <a:pt x="786" y="1809"/>
                  </a:lnTo>
                  <a:lnTo>
                    <a:pt x="1238" y="1176"/>
                  </a:lnTo>
                  <a:lnTo>
                    <a:pt x="1242" y="1168"/>
                  </a:lnTo>
                  <a:lnTo>
                    <a:pt x="1243" y="1159"/>
                  </a:lnTo>
                  <a:lnTo>
                    <a:pt x="1240" y="1150"/>
                  </a:lnTo>
                  <a:lnTo>
                    <a:pt x="1235" y="1144"/>
                  </a:lnTo>
                  <a:lnTo>
                    <a:pt x="1227" y="1138"/>
                  </a:lnTo>
                  <a:lnTo>
                    <a:pt x="1219" y="1137"/>
                  </a:lnTo>
                  <a:lnTo>
                    <a:pt x="957" y="1137"/>
                  </a:lnTo>
                  <a:lnTo>
                    <a:pt x="1255" y="616"/>
                  </a:lnTo>
                  <a:lnTo>
                    <a:pt x="1258" y="608"/>
                  </a:lnTo>
                  <a:lnTo>
                    <a:pt x="1258" y="600"/>
                  </a:lnTo>
                  <a:lnTo>
                    <a:pt x="1255" y="591"/>
                  </a:lnTo>
                  <a:lnTo>
                    <a:pt x="1250" y="585"/>
                  </a:lnTo>
                  <a:lnTo>
                    <a:pt x="1242" y="581"/>
                  </a:lnTo>
                  <a:lnTo>
                    <a:pt x="1234" y="580"/>
                  </a:lnTo>
                  <a:lnTo>
                    <a:pt x="989" y="580"/>
                  </a:lnTo>
                  <a:close/>
                  <a:moveTo>
                    <a:pt x="905" y="0"/>
                  </a:moveTo>
                  <a:lnTo>
                    <a:pt x="907" y="0"/>
                  </a:lnTo>
                  <a:lnTo>
                    <a:pt x="985" y="4"/>
                  </a:lnTo>
                  <a:lnTo>
                    <a:pt x="1062" y="14"/>
                  </a:lnTo>
                  <a:lnTo>
                    <a:pt x="1135" y="30"/>
                  </a:lnTo>
                  <a:lnTo>
                    <a:pt x="1207" y="52"/>
                  </a:lnTo>
                  <a:lnTo>
                    <a:pt x="1276" y="79"/>
                  </a:lnTo>
                  <a:lnTo>
                    <a:pt x="1343" y="112"/>
                  </a:lnTo>
                  <a:lnTo>
                    <a:pt x="1405" y="151"/>
                  </a:lnTo>
                  <a:lnTo>
                    <a:pt x="1465" y="194"/>
                  </a:lnTo>
                  <a:lnTo>
                    <a:pt x="1521" y="242"/>
                  </a:lnTo>
                  <a:lnTo>
                    <a:pt x="1573" y="294"/>
                  </a:lnTo>
                  <a:lnTo>
                    <a:pt x="1620" y="350"/>
                  </a:lnTo>
                  <a:lnTo>
                    <a:pt x="1663" y="409"/>
                  </a:lnTo>
                  <a:lnTo>
                    <a:pt x="1701" y="473"/>
                  </a:lnTo>
                  <a:lnTo>
                    <a:pt x="1734" y="538"/>
                  </a:lnTo>
                  <a:lnTo>
                    <a:pt x="1762" y="608"/>
                  </a:lnTo>
                  <a:lnTo>
                    <a:pt x="1783" y="681"/>
                  </a:lnTo>
                  <a:lnTo>
                    <a:pt x="1800" y="755"/>
                  </a:lnTo>
                  <a:lnTo>
                    <a:pt x="1809" y="831"/>
                  </a:lnTo>
                  <a:lnTo>
                    <a:pt x="1813" y="909"/>
                  </a:lnTo>
                  <a:lnTo>
                    <a:pt x="1809" y="989"/>
                  </a:lnTo>
                  <a:lnTo>
                    <a:pt x="1801" y="1066"/>
                  </a:lnTo>
                  <a:lnTo>
                    <a:pt x="1786" y="1142"/>
                  </a:lnTo>
                  <a:lnTo>
                    <a:pt x="1768" y="1215"/>
                  </a:lnTo>
                  <a:lnTo>
                    <a:pt x="1745" y="1286"/>
                  </a:lnTo>
                  <a:lnTo>
                    <a:pt x="1720" y="1356"/>
                  </a:lnTo>
                  <a:lnTo>
                    <a:pt x="1690" y="1423"/>
                  </a:lnTo>
                  <a:lnTo>
                    <a:pt x="1659" y="1488"/>
                  </a:lnTo>
                  <a:lnTo>
                    <a:pt x="1627" y="1551"/>
                  </a:lnTo>
                  <a:lnTo>
                    <a:pt x="1593" y="1612"/>
                  </a:lnTo>
                  <a:lnTo>
                    <a:pt x="1558" y="1672"/>
                  </a:lnTo>
                  <a:lnTo>
                    <a:pt x="1524" y="1729"/>
                  </a:lnTo>
                  <a:lnTo>
                    <a:pt x="1490" y="1784"/>
                  </a:lnTo>
                  <a:lnTo>
                    <a:pt x="1463" y="1828"/>
                  </a:lnTo>
                  <a:lnTo>
                    <a:pt x="1437" y="1872"/>
                  </a:lnTo>
                  <a:lnTo>
                    <a:pt x="1411" y="1914"/>
                  </a:lnTo>
                  <a:lnTo>
                    <a:pt x="1389" y="1956"/>
                  </a:lnTo>
                  <a:lnTo>
                    <a:pt x="1368" y="1995"/>
                  </a:lnTo>
                  <a:lnTo>
                    <a:pt x="1351" y="2032"/>
                  </a:lnTo>
                  <a:lnTo>
                    <a:pt x="1336" y="2067"/>
                  </a:lnTo>
                  <a:lnTo>
                    <a:pt x="1326" y="2101"/>
                  </a:lnTo>
                  <a:lnTo>
                    <a:pt x="1318" y="2132"/>
                  </a:lnTo>
                  <a:lnTo>
                    <a:pt x="1316" y="2161"/>
                  </a:lnTo>
                  <a:lnTo>
                    <a:pt x="1312" y="2281"/>
                  </a:lnTo>
                  <a:lnTo>
                    <a:pt x="1312" y="2289"/>
                  </a:lnTo>
                  <a:lnTo>
                    <a:pt x="1320" y="2311"/>
                  </a:lnTo>
                  <a:lnTo>
                    <a:pt x="1323" y="2334"/>
                  </a:lnTo>
                  <a:lnTo>
                    <a:pt x="1320" y="2346"/>
                  </a:lnTo>
                  <a:lnTo>
                    <a:pt x="1311" y="2355"/>
                  </a:lnTo>
                  <a:lnTo>
                    <a:pt x="1296" y="2365"/>
                  </a:lnTo>
                  <a:lnTo>
                    <a:pt x="1277" y="2372"/>
                  </a:lnTo>
                  <a:lnTo>
                    <a:pt x="1253" y="2380"/>
                  </a:lnTo>
                  <a:lnTo>
                    <a:pt x="1225" y="2386"/>
                  </a:lnTo>
                  <a:lnTo>
                    <a:pt x="1195" y="2392"/>
                  </a:lnTo>
                  <a:lnTo>
                    <a:pt x="1162" y="2397"/>
                  </a:lnTo>
                  <a:lnTo>
                    <a:pt x="1127" y="2401"/>
                  </a:lnTo>
                  <a:lnTo>
                    <a:pt x="1091" y="2405"/>
                  </a:lnTo>
                  <a:lnTo>
                    <a:pt x="1054" y="2408"/>
                  </a:lnTo>
                  <a:lnTo>
                    <a:pt x="1017" y="2410"/>
                  </a:lnTo>
                  <a:lnTo>
                    <a:pt x="981" y="2413"/>
                  </a:lnTo>
                  <a:lnTo>
                    <a:pt x="946" y="2415"/>
                  </a:lnTo>
                  <a:lnTo>
                    <a:pt x="914" y="2416"/>
                  </a:lnTo>
                  <a:lnTo>
                    <a:pt x="883" y="2417"/>
                  </a:lnTo>
                  <a:lnTo>
                    <a:pt x="856" y="2417"/>
                  </a:lnTo>
                  <a:lnTo>
                    <a:pt x="832" y="2418"/>
                  </a:lnTo>
                  <a:lnTo>
                    <a:pt x="812" y="2418"/>
                  </a:lnTo>
                  <a:lnTo>
                    <a:pt x="797" y="2418"/>
                  </a:lnTo>
                  <a:lnTo>
                    <a:pt x="788" y="2418"/>
                  </a:lnTo>
                  <a:lnTo>
                    <a:pt x="785" y="2418"/>
                  </a:lnTo>
                  <a:lnTo>
                    <a:pt x="788" y="2418"/>
                  </a:lnTo>
                  <a:lnTo>
                    <a:pt x="797" y="2418"/>
                  </a:lnTo>
                  <a:lnTo>
                    <a:pt x="812" y="2418"/>
                  </a:lnTo>
                  <a:lnTo>
                    <a:pt x="832" y="2419"/>
                  </a:lnTo>
                  <a:lnTo>
                    <a:pt x="857" y="2419"/>
                  </a:lnTo>
                  <a:lnTo>
                    <a:pt x="885" y="2420"/>
                  </a:lnTo>
                  <a:lnTo>
                    <a:pt x="917" y="2421"/>
                  </a:lnTo>
                  <a:lnTo>
                    <a:pt x="951" y="2423"/>
                  </a:lnTo>
                  <a:lnTo>
                    <a:pt x="987" y="2424"/>
                  </a:lnTo>
                  <a:lnTo>
                    <a:pt x="1024" y="2427"/>
                  </a:lnTo>
                  <a:lnTo>
                    <a:pt x="1063" y="2431"/>
                  </a:lnTo>
                  <a:lnTo>
                    <a:pt x="1101" y="2434"/>
                  </a:lnTo>
                  <a:lnTo>
                    <a:pt x="1140" y="2438"/>
                  </a:lnTo>
                  <a:lnTo>
                    <a:pt x="1177" y="2443"/>
                  </a:lnTo>
                  <a:lnTo>
                    <a:pt x="1213" y="2449"/>
                  </a:lnTo>
                  <a:lnTo>
                    <a:pt x="1246" y="2455"/>
                  </a:lnTo>
                  <a:lnTo>
                    <a:pt x="1278" y="2462"/>
                  </a:lnTo>
                  <a:lnTo>
                    <a:pt x="1307" y="2470"/>
                  </a:lnTo>
                  <a:lnTo>
                    <a:pt x="1331" y="2479"/>
                  </a:lnTo>
                  <a:lnTo>
                    <a:pt x="1351" y="2489"/>
                  </a:lnTo>
                  <a:lnTo>
                    <a:pt x="1366" y="2501"/>
                  </a:lnTo>
                  <a:lnTo>
                    <a:pt x="1375" y="2512"/>
                  </a:lnTo>
                  <a:lnTo>
                    <a:pt x="1378" y="2526"/>
                  </a:lnTo>
                  <a:lnTo>
                    <a:pt x="1375" y="2539"/>
                  </a:lnTo>
                  <a:lnTo>
                    <a:pt x="1366" y="2551"/>
                  </a:lnTo>
                  <a:lnTo>
                    <a:pt x="1352" y="2563"/>
                  </a:lnTo>
                  <a:lnTo>
                    <a:pt x="1333" y="2573"/>
                  </a:lnTo>
                  <a:lnTo>
                    <a:pt x="1310" y="2582"/>
                  </a:lnTo>
                  <a:lnTo>
                    <a:pt x="1282" y="2590"/>
                  </a:lnTo>
                  <a:lnTo>
                    <a:pt x="1253" y="2597"/>
                  </a:lnTo>
                  <a:lnTo>
                    <a:pt x="1220" y="2603"/>
                  </a:lnTo>
                  <a:lnTo>
                    <a:pt x="1186" y="2609"/>
                  </a:lnTo>
                  <a:lnTo>
                    <a:pt x="1150" y="2614"/>
                  </a:lnTo>
                  <a:lnTo>
                    <a:pt x="1114" y="2618"/>
                  </a:lnTo>
                  <a:lnTo>
                    <a:pt x="1077" y="2621"/>
                  </a:lnTo>
                  <a:lnTo>
                    <a:pt x="1040" y="2625"/>
                  </a:lnTo>
                  <a:lnTo>
                    <a:pt x="1005" y="2628"/>
                  </a:lnTo>
                  <a:lnTo>
                    <a:pt x="971" y="2629"/>
                  </a:lnTo>
                  <a:lnTo>
                    <a:pt x="939" y="2631"/>
                  </a:lnTo>
                  <a:lnTo>
                    <a:pt x="908" y="2632"/>
                  </a:lnTo>
                  <a:lnTo>
                    <a:pt x="938" y="2632"/>
                  </a:lnTo>
                  <a:lnTo>
                    <a:pt x="969" y="2632"/>
                  </a:lnTo>
                  <a:lnTo>
                    <a:pt x="1001" y="2633"/>
                  </a:lnTo>
                  <a:lnTo>
                    <a:pt x="1035" y="2634"/>
                  </a:lnTo>
                  <a:lnTo>
                    <a:pt x="1070" y="2636"/>
                  </a:lnTo>
                  <a:lnTo>
                    <a:pt x="1105" y="2638"/>
                  </a:lnTo>
                  <a:lnTo>
                    <a:pt x="1139" y="2642"/>
                  </a:lnTo>
                  <a:lnTo>
                    <a:pt x="1171" y="2646"/>
                  </a:lnTo>
                  <a:lnTo>
                    <a:pt x="1202" y="2651"/>
                  </a:lnTo>
                  <a:lnTo>
                    <a:pt x="1232" y="2657"/>
                  </a:lnTo>
                  <a:lnTo>
                    <a:pt x="1257" y="2665"/>
                  </a:lnTo>
                  <a:lnTo>
                    <a:pt x="1279" y="2673"/>
                  </a:lnTo>
                  <a:lnTo>
                    <a:pt x="1298" y="2683"/>
                  </a:lnTo>
                  <a:lnTo>
                    <a:pt x="1312" y="2693"/>
                  </a:lnTo>
                  <a:lnTo>
                    <a:pt x="1320" y="2706"/>
                  </a:lnTo>
                  <a:lnTo>
                    <a:pt x="1323" y="2721"/>
                  </a:lnTo>
                  <a:lnTo>
                    <a:pt x="1321" y="2742"/>
                  </a:lnTo>
                  <a:lnTo>
                    <a:pt x="1314" y="2762"/>
                  </a:lnTo>
                  <a:lnTo>
                    <a:pt x="1302" y="2780"/>
                  </a:lnTo>
                  <a:lnTo>
                    <a:pt x="1288" y="2795"/>
                  </a:lnTo>
                  <a:lnTo>
                    <a:pt x="1271" y="2807"/>
                  </a:lnTo>
                  <a:lnTo>
                    <a:pt x="1251" y="2813"/>
                  </a:lnTo>
                  <a:lnTo>
                    <a:pt x="1228" y="2816"/>
                  </a:lnTo>
                  <a:lnTo>
                    <a:pt x="584" y="2816"/>
                  </a:lnTo>
                  <a:lnTo>
                    <a:pt x="562" y="2813"/>
                  </a:lnTo>
                  <a:lnTo>
                    <a:pt x="542" y="2807"/>
                  </a:lnTo>
                  <a:lnTo>
                    <a:pt x="524" y="2795"/>
                  </a:lnTo>
                  <a:lnTo>
                    <a:pt x="509" y="2780"/>
                  </a:lnTo>
                  <a:lnTo>
                    <a:pt x="499" y="2762"/>
                  </a:lnTo>
                  <a:lnTo>
                    <a:pt x="491" y="2742"/>
                  </a:lnTo>
                  <a:lnTo>
                    <a:pt x="489" y="2721"/>
                  </a:lnTo>
                  <a:lnTo>
                    <a:pt x="491" y="2707"/>
                  </a:lnTo>
                  <a:lnTo>
                    <a:pt x="498" y="2696"/>
                  </a:lnTo>
                  <a:lnTo>
                    <a:pt x="506" y="2686"/>
                  </a:lnTo>
                  <a:lnTo>
                    <a:pt x="515" y="2676"/>
                  </a:lnTo>
                  <a:lnTo>
                    <a:pt x="526" y="2667"/>
                  </a:lnTo>
                  <a:lnTo>
                    <a:pt x="534" y="2657"/>
                  </a:lnTo>
                  <a:lnTo>
                    <a:pt x="541" y="2647"/>
                  </a:lnTo>
                  <a:lnTo>
                    <a:pt x="543" y="2634"/>
                  </a:lnTo>
                  <a:lnTo>
                    <a:pt x="541" y="2625"/>
                  </a:lnTo>
                  <a:lnTo>
                    <a:pt x="533" y="2616"/>
                  </a:lnTo>
                  <a:lnTo>
                    <a:pt x="524" y="2608"/>
                  </a:lnTo>
                  <a:lnTo>
                    <a:pt x="510" y="2600"/>
                  </a:lnTo>
                  <a:lnTo>
                    <a:pt x="496" y="2593"/>
                  </a:lnTo>
                  <a:lnTo>
                    <a:pt x="482" y="2584"/>
                  </a:lnTo>
                  <a:lnTo>
                    <a:pt x="467" y="2576"/>
                  </a:lnTo>
                  <a:lnTo>
                    <a:pt x="454" y="2565"/>
                  </a:lnTo>
                  <a:lnTo>
                    <a:pt x="444" y="2555"/>
                  </a:lnTo>
                  <a:lnTo>
                    <a:pt x="436" y="2541"/>
                  </a:lnTo>
                  <a:lnTo>
                    <a:pt x="434" y="2526"/>
                  </a:lnTo>
                  <a:lnTo>
                    <a:pt x="436" y="2511"/>
                  </a:lnTo>
                  <a:lnTo>
                    <a:pt x="443" y="2497"/>
                  </a:lnTo>
                  <a:lnTo>
                    <a:pt x="453" y="2486"/>
                  </a:lnTo>
                  <a:lnTo>
                    <a:pt x="465" y="2476"/>
                  </a:lnTo>
                  <a:lnTo>
                    <a:pt x="478" y="2467"/>
                  </a:lnTo>
                  <a:lnTo>
                    <a:pt x="492" y="2458"/>
                  </a:lnTo>
                  <a:lnTo>
                    <a:pt x="506" y="2450"/>
                  </a:lnTo>
                  <a:lnTo>
                    <a:pt x="518" y="2442"/>
                  </a:lnTo>
                  <a:lnTo>
                    <a:pt x="528" y="2435"/>
                  </a:lnTo>
                  <a:lnTo>
                    <a:pt x="534" y="2426"/>
                  </a:lnTo>
                  <a:lnTo>
                    <a:pt x="538" y="2418"/>
                  </a:lnTo>
                  <a:lnTo>
                    <a:pt x="536" y="2406"/>
                  </a:lnTo>
                  <a:lnTo>
                    <a:pt x="530" y="2397"/>
                  </a:lnTo>
                  <a:lnTo>
                    <a:pt x="523" y="2387"/>
                  </a:lnTo>
                  <a:lnTo>
                    <a:pt x="513" y="2378"/>
                  </a:lnTo>
                  <a:lnTo>
                    <a:pt x="504" y="2368"/>
                  </a:lnTo>
                  <a:lnTo>
                    <a:pt x="496" y="2358"/>
                  </a:lnTo>
                  <a:lnTo>
                    <a:pt x="491" y="2347"/>
                  </a:lnTo>
                  <a:lnTo>
                    <a:pt x="489" y="2334"/>
                  </a:lnTo>
                  <a:lnTo>
                    <a:pt x="491" y="2311"/>
                  </a:lnTo>
                  <a:lnTo>
                    <a:pt x="501" y="2289"/>
                  </a:lnTo>
                  <a:lnTo>
                    <a:pt x="501" y="2281"/>
                  </a:lnTo>
                  <a:lnTo>
                    <a:pt x="495" y="2161"/>
                  </a:lnTo>
                  <a:lnTo>
                    <a:pt x="493" y="2132"/>
                  </a:lnTo>
                  <a:lnTo>
                    <a:pt x="486" y="2099"/>
                  </a:lnTo>
                  <a:lnTo>
                    <a:pt x="474" y="2064"/>
                  </a:lnTo>
                  <a:lnTo>
                    <a:pt x="459" y="2027"/>
                  </a:lnTo>
                  <a:lnTo>
                    <a:pt x="442" y="1987"/>
                  </a:lnTo>
                  <a:lnTo>
                    <a:pt x="420" y="1946"/>
                  </a:lnTo>
                  <a:lnTo>
                    <a:pt x="397" y="1904"/>
                  </a:lnTo>
                  <a:lnTo>
                    <a:pt x="372" y="1860"/>
                  </a:lnTo>
                  <a:lnTo>
                    <a:pt x="345" y="1817"/>
                  </a:lnTo>
                  <a:lnTo>
                    <a:pt x="318" y="1771"/>
                  </a:lnTo>
                  <a:lnTo>
                    <a:pt x="285" y="1716"/>
                  </a:lnTo>
                  <a:lnTo>
                    <a:pt x="251" y="1659"/>
                  </a:lnTo>
                  <a:lnTo>
                    <a:pt x="217" y="1600"/>
                  </a:lnTo>
                  <a:lnTo>
                    <a:pt x="184" y="1538"/>
                  </a:lnTo>
                  <a:lnTo>
                    <a:pt x="151" y="1474"/>
                  </a:lnTo>
                  <a:lnTo>
                    <a:pt x="120" y="1410"/>
                  </a:lnTo>
                  <a:lnTo>
                    <a:pt x="92" y="1343"/>
                  </a:lnTo>
                  <a:lnTo>
                    <a:pt x="66" y="1275"/>
                  </a:lnTo>
                  <a:lnTo>
                    <a:pt x="43" y="1205"/>
                  </a:lnTo>
                  <a:lnTo>
                    <a:pt x="25" y="1133"/>
                  </a:lnTo>
                  <a:lnTo>
                    <a:pt x="12" y="1060"/>
                  </a:lnTo>
                  <a:lnTo>
                    <a:pt x="2" y="986"/>
                  </a:lnTo>
                  <a:lnTo>
                    <a:pt x="0" y="909"/>
                  </a:lnTo>
                  <a:lnTo>
                    <a:pt x="3" y="831"/>
                  </a:lnTo>
                  <a:lnTo>
                    <a:pt x="13" y="755"/>
                  </a:lnTo>
                  <a:lnTo>
                    <a:pt x="29" y="681"/>
                  </a:lnTo>
                  <a:lnTo>
                    <a:pt x="51" y="608"/>
                  </a:lnTo>
                  <a:lnTo>
                    <a:pt x="78" y="538"/>
                  </a:lnTo>
                  <a:lnTo>
                    <a:pt x="111" y="473"/>
                  </a:lnTo>
                  <a:lnTo>
                    <a:pt x="149" y="409"/>
                  </a:lnTo>
                  <a:lnTo>
                    <a:pt x="192" y="350"/>
                  </a:lnTo>
                  <a:lnTo>
                    <a:pt x="240" y="294"/>
                  </a:lnTo>
                  <a:lnTo>
                    <a:pt x="292" y="242"/>
                  </a:lnTo>
                  <a:lnTo>
                    <a:pt x="348" y="194"/>
                  </a:lnTo>
                  <a:lnTo>
                    <a:pt x="407" y="151"/>
                  </a:lnTo>
                  <a:lnTo>
                    <a:pt x="470" y="112"/>
                  </a:lnTo>
                  <a:lnTo>
                    <a:pt x="536" y="79"/>
                  </a:lnTo>
                  <a:lnTo>
                    <a:pt x="605" y="52"/>
                  </a:lnTo>
                  <a:lnTo>
                    <a:pt x="677" y="30"/>
                  </a:lnTo>
                  <a:lnTo>
                    <a:pt x="751" y="14"/>
                  </a:lnTo>
                  <a:lnTo>
                    <a:pt x="827" y="4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51" name="Freeform 7"/>
            <p:cNvSpPr/>
            <p:nvPr/>
          </p:nvSpPr>
          <p:spPr>
            <a:xfrm>
              <a:off x="6152040" y="3110040"/>
              <a:ext cx="50040" cy="72360"/>
            </a:xfrm>
            <a:custGeom>
              <a:avLst/>
              <a:gdLst>
                <a:gd name="textAreaLeft" fmla="*/ 0 w 50040"/>
                <a:gd name="textAreaRight" fmla="*/ 50400 w 50040"/>
                <a:gd name="textAreaTop" fmla="*/ 0 h 72360"/>
                <a:gd name="textAreaBottom" fmla="*/ 72720 h 72360"/>
              </a:gdLst>
              <a:ahLst/>
              <a:rect l="textAreaLeft" t="textAreaTop" r="textAreaRight" b="textAreaBottom"/>
              <a:pathLst>
                <a:path w="442" h="640">
                  <a:moveTo>
                    <a:pt x="318" y="0"/>
                  </a:moveTo>
                  <a:lnTo>
                    <a:pt x="344" y="4"/>
                  </a:lnTo>
                  <a:lnTo>
                    <a:pt x="369" y="13"/>
                  </a:lnTo>
                  <a:lnTo>
                    <a:pt x="391" y="27"/>
                  </a:lnTo>
                  <a:lnTo>
                    <a:pt x="409" y="45"/>
                  </a:lnTo>
                  <a:lnTo>
                    <a:pt x="424" y="65"/>
                  </a:lnTo>
                  <a:lnTo>
                    <a:pt x="435" y="87"/>
                  </a:lnTo>
                  <a:lnTo>
                    <a:pt x="441" y="111"/>
                  </a:lnTo>
                  <a:lnTo>
                    <a:pt x="442" y="137"/>
                  </a:lnTo>
                  <a:lnTo>
                    <a:pt x="438" y="162"/>
                  </a:lnTo>
                  <a:lnTo>
                    <a:pt x="429" y="187"/>
                  </a:lnTo>
                  <a:lnTo>
                    <a:pt x="246" y="566"/>
                  </a:lnTo>
                  <a:lnTo>
                    <a:pt x="233" y="588"/>
                  </a:lnTo>
                  <a:lnTo>
                    <a:pt x="216" y="607"/>
                  </a:lnTo>
                  <a:lnTo>
                    <a:pt x="197" y="620"/>
                  </a:lnTo>
                  <a:lnTo>
                    <a:pt x="176" y="631"/>
                  </a:lnTo>
                  <a:lnTo>
                    <a:pt x="153" y="637"/>
                  </a:lnTo>
                  <a:lnTo>
                    <a:pt x="129" y="640"/>
                  </a:lnTo>
                  <a:lnTo>
                    <a:pt x="101" y="636"/>
                  </a:lnTo>
                  <a:lnTo>
                    <a:pt x="73" y="627"/>
                  </a:lnTo>
                  <a:lnTo>
                    <a:pt x="50" y="613"/>
                  </a:lnTo>
                  <a:lnTo>
                    <a:pt x="32" y="596"/>
                  </a:lnTo>
                  <a:lnTo>
                    <a:pt x="17" y="576"/>
                  </a:lnTo>
                  <a:lnTo>
                    <a:pt x="7" y="552"/>
                  </a:lnTo>
                  <a:lnTo>
                    <a:pt x="2" y="528"/>
                  </a:lnTo>
                  <a:lnTo>
                    <a:pt x="0" y="504"/>
                  </a:lnTo>
                  <a:lnTo>
                    <a:pt x="4" y="478"/>
                  </a:lnTo>
                  <a:lnTo>
                    <a:pt x="13" y="454"/>
                  </a:lnTo>
                  <a:lnTo>
                    <a:pt x="196" y="73"/>
                  </a:lnTo>
                  <a:lnTo>
                    <a:pt x="210" y="51"/>
                  </a:lnTo>
                  <a:lnTo>
                    <a:pt x="227" y="32"/>
                  </a:lnTo>
                  <a:lnTo>
                    <a:pt x="248" y="18"/>
                  </a:lnTo>
                  <a:lnTo>
                    <a:pt x="270" y="8"/>
                  </a:lnTo>
                  <a:lnTo>
                    <a:pt x="294" y="1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6360" bIns="3636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52" name="Freeform 8"/>
            <p:cNvSpPr/>
            <p:nvPr/>
          </p:nvSpPr>
          <p:spPr>
            <a:xfrm>
              <a:off x="6001200" y="3110040"/>
              <a:ext cx="50040" cy="72360"/>
            </a:xfrm>
            <a:custGeom>
              <a:avLst/>
              <a:gdLst>
                <a:gd name="textAreaLeft" fmla="*/ 0 w 50040"/>
                <a:gd name="textAreaRight" fmla="*/ 50400 w 50040"/>
                <a:gd name="textAreaTop" fmla="*/ 0 h 72360"/>
                <a:gd name="textAreaBottom" fmla="*/ 72720 h 72360"/>
              </a:gdLst>
              <a:ahLst/>
              <a:rect l="textAreaLeft" t="textAreaTop" r="textAreaRight" b="textAreaBottom"/>
              <a:pathLst>
                <a:path w="442" h="640">
                  <a:moveTo>
                    <a:pt x="123" y="0"/>
                  </a:moveTo>
                  <a:lnTo>
                    <a:pt x="148" y="1"/>
                  </a:lnTo>
                  <a:lnTo>
                    <a:pt x="173" y="8"/>
                  </a:lnTo>
                  <a:lnTo>
                    <a:pt x="195" y="18"/>
                  </a:lnTo>
                  <a:lnTo>
                    <a:pt x="215" y="32"/>
                  </a:lnTo>
                  <a:lnTo>
                    <a:pt x="233" y="51"/>
                  </a:lnTo>
                  <a:lnTo>
                    <a:pt x="247" y="73"/>
                  </a:lnTo>
                  <a:lnTo>
                    <a:pt x="429" y="454"/>
                  </a:lnTo>
                  <a:lnTo>
                    <a:pt x="439" y="478"/>
                  </a:lnTo>
                  <a:lnTo>
                    <a:pt x="442" y="504"/>
                  </a:lnTo>
                  <a:lnTo>
                    <a:pt x="441" y="528"/>
                  </a:lnTo>
                  <a:lnTo>
                    <a:pt x="436" y="552"/>
                  </a:lnTo>
                  <a:lnTo>
                    <a:pt x="425" y="576"/>
                  </a:lnTo>
                  <a:lnTo>
                    <a:pt x="410" y="596"/>
                  </a:lnTo>
                  <a:lnTo>
                    <a:pt x="391" y="613"/>
                  </a:lnTo>
                  <a:lnTo>
                    <a:pt x="369" y="627"/>
                  </a:lnTo>
                  <a:lnTo>
                    <a:pt x="351" y="634"/>
                  </a:lnTo>
                  <a:lnTo>
                    <a:pt x="332" y="638"/>
                  </a:lnTo>
                  <a:lnTo>
                    <a:pt x="313" y="640"/>
                  </a:lnTo>
                  <a:lnTo>
                    <a:pt x="289" y="637"/>
                  </a:lnTo>
                  <a:lnTo>
                    <a:pt x="267" y="631"/>
                  </a:lnTo>
                  <a:lnTo>
                    <a:pt x="244" y="620"/>
                  </a:lnTo>
                  <a:lnTo>
                    <a:pt x="225" y="607"/>
                  </a:lnTo>
                  <a:lnTo>
                    <a:pt x="210" y="588"/>
                  </a:lnTo>
                  <a:lnTo>
                    <a:pt x="196" y="566"/>
                  </a:lnTo>
                  <a:lnTo>
                    <a:pt x="13" y="187"/>
                  </a:lnTo>
                  <a:lnTo>
                    <a:pt x="5" y="162"/>
                  </a:lnTo>
                  <a:lnTo>
                    <a:pt x="0" y="137"/>
                  </a:lnTo>
                  <a:lnTo>
                    <a:pt x="2" y="111"/>
                  </a:lnTo>
                  <a:lnTo>
                    <a:pt x="8" y="87"/>
                  </a:lnTo>
                  <a:lnTo>
                    <a:pt x="17" y="65"/>
                  </a:lnTo>
                  <a:lnTo>
                    <a:pt x="32" y="45"/>
                  </a:lnTo>
                  <a:lnTo>
                    <a:pt x="51" y="27"/>
                  </a:lnTo>
                  <a:lnTo>
                    <a:pt x="73" y="13"/>
                  </a:lnTo>
                  <a:lnTo>
                    <a:pt x="98" y="4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6360" bIns="3636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53" name="Freeform 9"/>
            <p:cNvSpPr/>
            <p:nvPr/>
          </p:nvSpPr>
          <p:spPr>
            <a:xfrm>
              <a:off x="6221160" y="3249720"/>
              <a:ext cx="73800" cy="45000"/>
            </a:xfrm>
            <a:custGeom>
              <a:avLst/>
              <a:gdLst>
                <a:gd name="textAreaLeft" fmla="*/ 0 w 73800"/>
                <a:gd name="textAreaRight" fmla="*/ 74160 w 73800"/>
                <a:gd name="textAreaTop" fmla="*/ 0 h 45000"/>
                <a:gd name="textAreaBottom" fmla="*/ 45360 h 45000"/>
              </a:gdLst>
              <a:ahLst/>
              <a:rect l="textAreaLeft" t="textAreaTop" r="textAreaRight" b="textAreaBottom"/>
              <a:pathLst>
                <a:path w="656" h="398">
                  <a:moveTo>
                    <a:pt x="534" y="0"/>
                  </a:moveTo>
                  <a:lnTo>
                    <a:pt x="558" y="3"/>
                  </a:lnTo>
                  <a:lnTo>
                    <a:pt x="583" y="13"/>
                  </a:lnTo>
                  <a:lnTo>
                    <a:pt x="604" y="26"/>
                  </a:lnTo>
                  <a:lnTo>
                    <a:pt x="622" y="43"/>
                  </a:lnTo>
                  <a:lnTo>
                    <a:pt x="637" y="63"/>
                  </a:lnTo>
                  <a:lnTo>
                    <a:pt x="648" y="87"/>
                  </a:lnTo>
                  <a:lnTo>
                    <a:pt x="654" y="112"/>
                  </a:lnTo>
                  <a:lnTo>
                    <a:pt x="656" y="138"/>
                  </a:lnTo>
                  <a:lnTo>
                    <a:pt x="651" y="162"/>
                  </a:lnTo>
                  <a:lnTo>
                    <a:pt x="642" y="186"/>
                  </a:lnTo>
                  <a:lnTo>
                    <a:pt x="629" y="207"/>
                  </a:lnTo>
                  <a:lnTo>
                    <a:pt x="612" y="226"/>
                  </a:lnTo>
                  <a:lnTo>
                    <a:pt x="592" y="241"/>
                  </a:lnTo>
                  <a:lnTo>
                    <a:pt x="568" y="252"/>
                  </a:lnTo>
                  <a:lnTo>
                    <a:pt x="171" y="391"/>
                  </a:lnTo>
                  <a:lnTo>
                    <a:pt x="150" y="397"/>
                  </a:lnTo>
                  <a:lnTo>
                    <a:pt x="128" y="398"/>
                  </a:lnTo>
                  <a:lnTo>
                    <a:pt x="106" y="397"/>
                  </a:lnTo>
                  <a:lnTo>
                    <a:pt x="84" y="390"/>
                  </a:lnTo>
                  <a:lnTo>
                    <a:pt x="64" y="381"/>
                  </a:lnTo>
                  <a:lnTo>
                    <a:pt x="45" y="368"/>
                  </a:lnTo>
                  <a:lnTo>
                    <a:pt x="29" y="352"/>
                  </a:lnTo>
                  <a:lnTo>
                    <a:pt x="17" y="333"/>
                  </a:lnTo>
                  <a:lnTo>
                    <a:pt x="6" y="311"/>
                  </a:lnTo>
                  <a:lnTo>
                    <a:pt x="1" y="285"/>
                  </a:lnTo>
                  <a:lnTo>
                    <a:pt x="0" y="260"/>
                  </a:lnTo>
                  <a:lnTo>
                    <a:pt x="4" y="234"/>
                  </a:lnTo>
                  <a:lnTo>
                    <a:pt x="12" y="211"/>
                  </a:lnTo>
                  <a:lnTo>
                    <a:pt x="25" y="190"/>
                  </a:lnTo>
                  <a:lnTo>
                    <a:pt x="42" y="172"/>
                  </a:lnTo>
                  <a:lnTo>
                    <a:pt x="62" y="156"/>
                  </a:lnTo>
                  <a:lnTo>
                    <a:pt x="86" y="145"/>
                  </a:lnTo>
                  <a:lnTo>
                    <a:pt x="483" y="6"/>
                  </a:lnTo>
                  <a:lnTo>
                    <a:pt x="509" y="0"/>
                  </a:lnTo>
                  <a:lnTo>
                    <a:pt x="53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2680" bIns="2268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54" name="Freeform 10"/>
            <p:cNvSpPr/>
            <p:nvPr/>
          </p:nvSpPr>
          <p:spPr>
            <a:xfrm>
              <a:off x="5908320" y="3249720"/>
              <a:ext cx="74880" cy="45000"/>
            </a:xfrm>
            <a:custGeom>
              <a:avLst/>
              <a:gdLst>
                <a:gd name="textAreaLeft" fmla="*/ 0 w 74880"/>
                <a:gd name="textAreaRight" fmla="*/ 75240 w 74880"/>
                <a:gd name="textAreaTop" fmla="*/ 0 h 45000"/>
                <a:gd name="textAreaBottom" fmla="*/ 45360 h 45000"/>
              </a:gdLst>
              <a:ahLst/>
              <a:rect l="textAreaLeft" t="textAreaTop" r="textAreaRight" b="textAreaBottom"/>
              <a:pathLst>
                <a:path w="656" h="398">
                  <a:moveTo>
                    <a:pt x="121" y="0"/>
                  </a:moveTo>
                  <a:lnTo>
                    <a:pt x="147" y="0"/>
                  </a:lnTo>
                  <a:lnTo>
                    <a:pt x="172" y="6"/>
                  </a:lnTo>
                  <a:lnTo>
                    <a:pt x="569" y="145"/>
                  </a:lnTo>
                  <a:lnTo>
                    <a:pt x="593" y="156"/>
                  </a:lnTo>
                  <a:lnTo>
                    <a:pt x="614" y="172"/>
                  </a:lnTo>
                  <a:lnTo>
                    <a:pt x="631" y="190"/>
                  </a:lnTo>
                  <a:lnTo>
                    <a:pt x="643" y="211"/>
                  </a:lnTo>
                  <a:lnTo>
                    <a:pt x="652" y="234"/>
                  </a:lnTo>
                  <a:lnTo>
                    <a:pt x="656" y="260"/>
                  </a:lnTo>
                  <a:lnTo>
                    <a:pt x="655" y="285"/>
                  </a:lnTo>
                  <a:lnTo>
                    <a:pt x="649" y="311"/>
                  </a:lnTo>
                  <a:lnTo>
                    <a:pt x="639" y="333"/>
                  </a:lnTo>
                  <a:lnTo>
                    <a:pt x="625" y="351"/>
                  </a:lnTo>
                  <a:lnTo>
                    <a:pt x="609" y="368"/>
                  </a:lnTo>
                  <a:lnTo>
                    <a:pt x="591" y="381"/>
                  </a:lnTo>
                  <a:lnTo>
                    <a:pt x="571" y="390"/>
                  </a:lnTo>
                  <a:lnTo>
                    <a:pt x="549" y="397"/>
                  </a:lnTo>
                  <a:lnTo>
                    <a:pt x="526" y="398"/>
                  </a:lnTo>
                  <a:lnTo>
                    <a:pt x="505" y="397"/>
                  </a:lnTo>
                  <a:lnTo>
                    <a:pt x="484" y="391"/>
                  </a:lnTo>
                  <a:lnTo>
                    <a:pt x="87" y="252"/>
                  </a:lnTo>
                  <a:lnTo>
                    <a:pt x="63" y="241"/>
                  </a:lnTo>
                  <a:lnTo>
                    <a:pt x="42" y="226"/>
                  </a:lnTo>
                  <a:lnTo>
                    <a:pt x="25" y="207"/>
                  </a:lnTo>
                  <a:lnTo>
                    <a:pt x="13" y="186"/>
                  </a:lnTo>
                  <a:lnTo>
                    <a:pt x="4" y="162"/>
                  </a:lnTo>
                  <a:lnTo>
                    <a:pt x="0" y="138"/>
                  </a:lnTo>
                  <a:lnTo>
                    <a:pt x="1" y="112"/>
                  </a:lnTo>
                  <a:lnTo>
                    <a:pt x="7" y="87"/>
                  </a:lnTo>
                  <a:lnTo>
                    <a:pt x="18" y="63"/>
                  </a:lnTo>
                  <a:lnTo>
                    <a:pt x="33" y="43"/>
                  </a:lnTo>
                  <a:lnTo>
                    <a:pt x="52" y="26"/>
                  </a:lnTo>
                  <a:lnTo>
                    <a:pt x="73" y="13"/>
                  </a:lnTo>
                  <a:lnTo>
                    <a:pt x="96" y="3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2680" bIns="2268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455" name="Group 4"/>
          <p:cNvGrpSpPr/>
          <p:nvPr/>
        </p:nvGrpSpPr>
        <p:grpSpPr>
          <a:xfrm>
            <a:off x="3210120" y="4030920"/>
            <a:ext cx="3085200" cy="1095120"/>
            <a:chOff x="3210120" y="4030920"/>
            <a:chExt cx="3085200" cy="1095120"/>
          </a:xfrm>
        </p:grpSpPr>
        <p:sp>
          <p:nvSpPr>
            <p:cNvPr id="456" name="Freeform 6"/>
            <p:cNvSpPr/>
            <p:nvPr/>
          </p:nvSpPr>
          <p:spPr>
            <a:xfrm>
              <a:off x="3210120" y="4516920"/>
              <a:ext cx="130680" cy="130680"/>
            </a:xfrm>
            <a:custGeom>
              <a:avLst/>
              <a:gdLst>
                <a:gd name="textAreaLeft" fmla="*/ 0 w 130680"/>
                <a:gd name="textAreaRight" fmla="*/ 131040 w 130680"/>
                <a:gd name="textAreaTop" fmla="*/ 0 h 130680"/>
                <a:gd name="textAreaBottom" fmla="*/ 131040 h 130680"/>
              </a:gdLst>
              <a:ahLst/>
              <a:rect l="textAreaLeft" t="textAreaTop" r="textAreaRight" b="textAreaBottom"/>
              <a:pathLst>
                <a:path w="847" h="845">
                  <a:moveTo>
                    <a:pt x="423" y="0"/>
                  </a:moveTo>
                  <a:lnTo>
                    <a:pt x="423" y="0"/>
                  </a:lnTo>
                  <a:lnTo>
                    <a:pt x="476" y="3"/>
                  </a:lnTo>
                  <a:lnTo>
                    <a:pt x="527" y="13"/>
                  </a:lnTo>
                  <a:lnTo>
                    <a:pt x="577" y="29"/>
                  </a:lnTo>
                  <a:lnTo>
                    <a:pt x="623" y="49"/>
                  </a:lnTo>
                  <a:lnTo>
                    <a:pt x="665" y="76"/>
                  </a:lnTo>
                  <a:lnTo>
                    <a:pt x="705" y="106"/>
                  </a:lnTo>
                  <a:lnTo>
                    <a:pt x="740" y="142"/>
                  </a:lnTo>
                  <a:lnTo>
                    <a:pt x="770" y="181"/>
                  </a:lnTo>
                  <a:lnTo>
                    <a:pt x="797" y="223"/>
                  </a:lnTo>
                  <a:lnTo>
                    <a:pt x="819" y="269"/>
                  </a:lnTo>
                  <a:lnTo>
                    <a:pt x="833" y="319"/>
                  </a:lnTo>
                  <a:lnTo>
                    <a:pt x="843" y="370"/>
                  </a:lnTo>
                  <a:lnTo>
                    <a:pt x="847" y="423"/>
                  </a:lnTo>
                  <a:lnTo>
                    <a:pt x="843" y="476"/>
                  </a:lnTo>
                  <a:lnTo>
                    <a:pt x="833" y="527"/>
                  </a:lnTo>
                  <a:lnTo>
                    <a:pt x="819" y="575"/>
                  </a:lnTo>
                  <a:lnTo>
                    <a:pt x="797" y="621"/>
                  </a:lnTo>
                  <a:lnTo>
                    <a:pt x="770" y="665"/>
                  </a:lnTo>
                  <a:lnTo>
                    <a:pt x="740" y="703"/>
                  </a:lnTo>
                  <a:lnTo>
                    <a:pt x="705" y="739"/>
                  </a:lnTo>
                  <a:lnTo>
                    <a:pt x="665" y="770"/>
                  </a:lnTo>
                  <a:lnTo>
                    <a:pt x="623" y="797"/>
                  </a:lnTo>
                  <a:lnTo>
                    <a:pt x="577" y="817"/>
                  </a:lnTo>
                  <a:lnTo>
                    <a:pt x="527" y="833"/>
                  </a:lnTo>
                  <a:lnTo>
                    <a:pt x="476" y="843"/>
                  </a:lnTo>
                  <a:lnTo>
                    <a:pt x="423" y="845"/>
                  </a:lnTo>
                  <a:lnTo>
                    <a:pt x="369" y="843"/>
                  </a:lnTo>
                  <a:lnTo>
                    <a:pt x="318" y="833"/>
                  </a:lnTo>
                  <a:lnTo>
                    <a:pt x="270" y="817"/>
                  </a:lnTo>
                  <a:lnTo>
                    <a:pt x="224" y="797"/>
                  </a:lnTo>
                  <a:lnTo>
                    <a:pt x="181" y="770"/>
                  </a:lnTo>
                  <a:lnTo>
                    <a:pt x="141" y="739"/>
                  </a:lnTo>
                  <a:lnTo>
                    <a:pt x="106" y="703"/>
                  </a:lnTo>
                  <a:lnTo>
                    <a:pt x="75" y="665"/>
                  </a:lnTo>
                  <a:lnTo>
                    <a:pt x="49" y="621"/>
                  </a:lnTo>
                  <a:lnTo>
                    <a:pt x="27" y="575"/>
                  </a:lnTo>
                  <a:lnTo>
                    <a:pt x="12" y="527"/>
                  </a:lnTo>
                  <a:lnTo>
                    <a:pt x="2" y="476"/>
                  </a:lnTo>
                  <a:lnTo>
                    <a:pt x="0" y="423"/>
                  </a:lnTo>
                  <a:lnTo>
                    <a:pt x="2" y="370"/>
                  </a:lnTo>
                  <a:lnTo>
                    <a:pt x="12" y="319"/>
                  </a:lnTo>
                  <a:lnTo>
                    <a:pt x="27" y="269"/>
                  </a:lnTo>
                  <a:lnTo>
                    <a:pt x="49" y="223"/>
                  </a:lnTo>
                  <a:lnTo>
                    <a:pt x="75" y="181"/>
                  </a:lnTo>
                  <a:lnTo>
                    <a:pt x="106" y="142"/>
                  </a:lnTo>
                  <a:lnTo>
                    <a:pt x="141" y="106"/>
                  </a:lnTo>
                  <a:lnTo>
                    <a:pt x="181" y="76"/>
                  </a:lnTo>
                  <a:lnTo>
                    <a:pt x="224" y="49"/>
                  </a:lnTo>
                  <a:lnTo>
                    <a:pt x="270" y="29"/>
                  </a:lnTo>
                  <a:lnTo>
                    <a:pt x="318" y="13"/>
                  </a:lnTo>
                  <a:lnTo>
                    <a:pt x="369" y="3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57" name="Freeform 7"/>
            <p:cNvSpPr/>
            <p:nvPr/>
          </p:nvSpPr>
          <p:spPr>
            <a:xfrm>
              <a:off x="3427200" y="4516920"/>
              <a:ext cx="131400" cy="131400"/>
            </a:xfrm>
            <a:custGeom>
              <a:avLst/>
              <a:gdLst>
                <a:gd name="textAreaLeft" fmla="*/ 0 w 131400"/>
                <a:gd name="textAreaRight" fmla="*/ 131760 w 131400"/>
                <a:gd name="textAreaTop" fmla="*/ 0 h 131400"/>
                <a:gd name="textAreaBottom" fmla="*/ 131760 h 131400"/>
              </a:gdLst>
              <a:ahLst/>
              <a:rect l="textAreaLeft" t="textAreaTop" r="textAreaRight" b="textAreaBottom"/>
              <a:pathLst>
                <a:path w="848" h="846">
                  <a:moveTo>
                    <a:pt x="424" y="0"/>
                  </a:moveTo>
                  <a:lnTo>
                    <a:pt x="477" y="3"/>
                  </a:lnTo>
                  <a:lnTo>
                    <a:pt x="528" y="13"/>
                  </a:lnTo>
                  <a:lnTo>
                    <a:pt x="577" y="29"/>
                  </a:lnTo>
                  <a:lnTo>
                    <a:pt x="623" y="49"/>
                  </a:lnTo>
                  <a:lnTo>
                    <a:pt x="666" y="76"/>
                  </a:lnTo>
                  <a:lnTo>
                    <a:pt x="705" y="107"/>
                  </a:lnTo>
                  <a:lnTo>
                    <a:pt x="740" y="142"/>
                  </a:lnTo>
                  <a:lnTo>
                    <a:pt x="772" y="181"/>
                  </a:lnTo>
                  <a:lnTo>
                    <a:pt x="798" y="225"/>
                  </a:lnTo>
                  <a:lnTo>
                    <a:pt x="819" y="271"/>
                  </a:lnTo>
                  <a:lnTo>
                    <a:pt x="835" y="319"/>
                  </a:lnTo>
                  <a:lnTo>
                    <a:pt x="844" y="370"/>
                  </a:lnTo>
                  <a:lnTo>
                    <a:pt x="848" y="423"/>
                  </a:lnTo>
                  <a:lnTo>
                    <a:pt x="844" y="476"/>
                  </a:lnTo>
                  <a:lnTo>
                    <a:pt x="835" y="527"/>
                  </a:lnTo>
                  <a:lnTo>
                    <a:pt x="819" y="575"/>
                  </a:lnTo>
                  <a:lnTo>
                    <a:pt x="798" y="621"/>
                  </a:lnTo>
                  <a:lnTo>
                    <a:pt x="772" y="665"/>
                  </a:lnTo>
                  <a:lnTo>
                    <a:pt x="740" y="703"/>
                  </a:lnTo>
                  <a:lnTo>
                    <a:pt x="705" y="739"/>
                  </a:lnTo>
                  <a:lnTo>
                    <a:pt x="666" y="770"/>
                  </a:lnTo>
                  <a:lnTo>
                    <a:pt x="623" y="797"/>
                  </a:lnTo>
                  <a:lnTo>
                    <a:pt x="577" y="817"/>
                  </a:lnTo>
                  <a:lnTo>
                    <a:pt x="528" y="833"/>
                  </a:lnTo>
                  <a:lnTo>
                    <a:pt x="477" y="843"/>
                  </a:lnTo>
                  <a:lnTo>
                    <a:pt x="424" y="846"/>
                  </a:lnTo>
                  <a:lnTo>
                    <a:pt x="370" y="843"/>
                  </a:lnTo>
                  <a:lnTo>
                    <a:pt x="320" y="833"/>
                  </a:lnTo>
                  <a:lnTo>
                    <a:pt x="271" y="817"/>
                  </a:lnTo>
                  <a:lnTo>
                    <a:pt x="225" y="797"/>
                  </a:lnTo>
                  <a:lnTo>
                    <a:pt x="181" y="770"/>
                  </a:lnTo>
                  <a:lnTo>
                    <a:pt x="143" y="739"/>
                  </a:lnTo>
                  <a:lnTo>
                    <a:pt x="107" y="703"/>
                  </a:lnTo>
                  <a:lnTo>
                    <a:pt x="76" y="665"/>
                  </a:lnTo>
                  <a:lnTo>
                    <a:pt x="49" y="621"/>
                  </a:lnTo>
                  <a:lnTo>
                    <a:pt x="29" y="575"/>
                  </a:lnTo>
                  <a:lnTo>
                    <a:pt x="13" y="527"/>
                  </a:lnTo>
                  <a:lnTo>
                    <a:pt x="3" y="476"/>
                  </a:lnTo>
                  <a:lnTo>
                    <a:pt x="0" y="423"/>
                  </a:lnTo>
                  <a:lnTo>
                    <a:pt x="3" y="370"/>
                  </a:lnTo>
                  <a:lnTo>
                    <a:pt x="13" y="319"/>
                  </a:lnTo>
                  <a:lnTo>
                    <a:pt x="29" y="271"/>
                  </a:lnTo>
                  <a:lnTo>
                    <a:pt x="49" y="225"/>
                  </a:lnTo>
                  <a:lnTo>
                    <a:pt x="76" y="181"/>
                  </a:lnTo>
                  <a:lnTo>
                    <a:pt x="107" y="142"/>
                  </a:lnTo>
                  <a:lnTo>
                    <a:pt x="143" y="107"/>
                  </a:lnTo>
                  <a:lnTo>
                    <a:pt x="181" y="76"/>
                  </a:lnTo>
                  <a:lnTo>
                    <a:pt x="225" y="49"/>
                  </a:lnTo>
                  <a:lnTo>
                    <a:pt x="271" y="29"/>
                  </a:lnTo>
                  <a:lnTo>
                    <a:pt x="320" y="13"/>
                  </a:lnTo>
                  <a:lnTo>
                    <a:pt x="370" y="3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58" name="Freeform 8"/>
            <p:cNvSpPr/>
            <p:nvPr/>
          </p:nvSpPr>
          <p:spPr>
            <a:xfrm>
              <a:off x="3534120" y="5044320"/>
              <a:ext cx="69480" cy="81720"/>
            </a:xfrm>
            <a:custGeom>
              <a:avLst/>
              <a:gdLst>
                <a:gd name="textAreaLeft" fmla="*/ 0 w 69480"/>
                <a:gd name="textAreaRight" fmla="*/ 69840 w 69480"/>
                <a:gd name="textAreaTop" fmla="*/ 0 h 81720"/>
                <a:gd name="textAreaBottom" fmla="*/ 82080 h 81720"/>
              </a:gdLst>
              <a:ahLst/>
              <a:rect l="textAreaLeft" t="textAreaTop" r="textAreaRight" b="textAreaBottom"/>
              <a:pathLst>
                <a:path w="449" h="529">
                  <a:moveTo>
                    <a:pt x="0" y="0"/>
                  </a:moveTo>
                  <a:lnTo>
                    <a:pt x="449" y="0"/>
                  </a:lnTo>
                  <a:lnTo>
                    <a:pt x="449" y="305"/>
                  </a:lnTo>
                  <a:lnTo>
                    <a:pt x="445" y="345"/>
                  </a:lnTo>
                  <a:lnTo>
                    <a:pt x="436" y="383"/>
                  </a:lnTo>
                  <a:lnTo>
                    <a:pt x="419" y="418"/>
                  </a:lnTo>
                  <a:lnTo>
                    <a:pt x="397" y="449"/>
                  </a:lnTo>
                  <a:lnTo>
                    <a:pt x="369" y="476"/>
                  </a:lnTo>
                  <a:lnTo>
                    <a:pt x="339" y="499"/>
                  </a:lnTo>
                  <a:lnTo>
                    <a:pt x="303" y="515"/>
                  </a:lnTo>
                  <a:lnTo>
                    <a:pt x="265" y="525"/>
                  </a:lnTo>
                  <a:lnTo>
                    <a:pt x="225" y="529"/>
                  </a:lnTo>
                  <a:lnTo>
                    <a:pt x="225" y="529"/>
                  </a:lnTo>
                  <a:lnTo>
                    <a:pt x="185" y="525"/>
                  </a:lnTo>
                  <a:lnTo>
                    <a:pt x="147" y="515"/>
                  </a:lnTo>
                  <a:lnTo>
                    <a:pt x="112" y="499"/>
                  </a:lnTo>
                  <a:lnTo>
                    <a:pt x="80" y="477"/>
                  </a:lnTo>
                  <a:lnTo>
                    <a:pt x="54" y="449"/>
                  </a:lnTo>
                  <a:lnTo>
                    <a:pt x="31" y="418"/>
                  </a:lnTo>
                  <a:lnTo>
                    <a:pt x="15" y="384"/>
                  </a:lnTo>
                  <a:lnTo>
                    <a:pt x="4" y="345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41040" bIns="4104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59" name="Freeform 9"/>
            <p:cNvSpPr/>
            <p:nvPr/>
          </p:nvSpPr>
          <p:spPr>
            <a:xfrm>
              <a:off x="5887800" y="4030920"/>
              <a:ext cx="407520" cy="304920"/>
            </a:xfrm>
            <a:custGeom>
              <a:avLst/>
              <a:gdLst>
                <a:gd name="textAreaLeft" fmla="*/ 0 w 407520"/>
                <a:gd name="textAreaRight" fmla="*/ 407880 w 407520"/>
                <a:gd name="textAreaTop" fmla="*/ 0 h 304920"/>
                <a:gd name="textAreaBottom" fmla="*/ 305280 h 304920"/>
              </a:gdLst>
              <a:ahLst/>
              <a:rect l="textAreaLeft" t="textAreaTop" r="textAreaRight" b="textAreaBottom"/>
              <a:pathLst>
                <a:path w="3570" h="3106">
                  <a:moveTo>
                    <a:pt x="3057" y="1513"/>
                  </a:moveTo>
                  <a:lnTo>
                    <a:pt x="3038" y="1529"/>
                  </a:lnTo>
                  <a:lnTo>
                    <a:pt x="3017" y="1544"/>
                  </a:lnTo>
                  <a:lnTo>
                    <a:pt x="2993" y="1555"/>
                  </a:lnTo>
                  <a:lnTo>
                    <a:pt x="2967" y="1562"/>
                  </a:lnTo>
                  <a:lnTo>
                    <a:pt x="2936" y="1566"/>
                  </a:lnTo>
                  <a:lnTo>
                    <a:pt x="2902" y="1562"/>
                  </a:lnTo>
                  <a:lnTo>
                    <a:pt x="2869" y="1551"/>
                  </a:lnTo>
                  <a:lnTo>
                    <a:pt x="2840" y="1534"/>
                  </a:lnTo>
                  <a:lnTo>
                    <a:pt x="2816" y="1513"/>
                  </a:lnTo>
                  <a:lnTo>
                    <a:pt x="2793" y="1519"/>
                  </a:lnTo>
                  <a:lnTo>
                    <a:pt x="2773" y="1529"/>
                  </a:lnTo>
                  <a:lnTo>
                    <a:pt x="2756" y="1544"/>
                  </a:lnTo>
                  <a:lnTo>
                    <a:pt x="2742" y="1562"/>
                  </a:lnTo>
                  <a:lnTo>
                    <a:pt x="2732" y="1583"/>
                  </a:lnTo>
                  <a:lnTo>
                    <a:pt x="3139" y="1583"/>
                  </a:lnTo>
                  <a:lnTo>
                    <a:pt x="3130" y="1562"/>
                  </a:lnTo>
                  <a:lnTo>
                    <a:pt x="3116" y="1544"/>
                  </a:lnTo>
                  <a:lnTo>
                    <a:pt x="3098" y="1529"/>
                  </a:lnTo>
                  <a:lnTo>
                    <a:pt x="3079" y="1519"/>
                  </a:lnTo>
                  <a:lnTo>
                    <a:pt x="3057" y="1513"/>
                  </a:lnTo>
                  <a:close/>
                  <a:moveTo>
                    <a:pt x="559" y="0"/>
                  </a:moveTo>
                  <a:lnTo>
                    <a:pt x="560" y="0"/>
                  </a:lnTo>
                  <a:lnTo>
                    <a:pt x="564" y="0"/>
                  </a:lnTo>
                  <a:lnTo>
                    <a:pt x="575" y="0"/>
                  </a:lnTo>
                  <a:lnTo>
                    <a:pt x="592" y="1"/>
                  </a:lnTo>
                  <a:lnTo>
                    <a:pt x="611" y="2"/>
                  </a:lnTo>
                  <a:lnTo>
                    <a:pt x="634" y="5"/>
                  </a:lnTo>
                  <a:lnTo>
                    <a:pt x="656" y="8"/>
                  </a:lnTo>
                  <a:lnTo>
                    <a:pt x="675" y="13"/>
                  </a:lnTo>
                  <a:lnTo>
                    <a:pt x="695" y="18"/>
                  </a:lnTo>
                  <a:lnTo>
                    <a:pt x="710" y="24"/>
                  </a:lnTo>
                  <a:lnTo>
                    <a:pt x="724" y="30"/>
                  </a:lnTo>
                  <a:lnTo>
                    <a:pt x="735" y="35"/>
                  </a:lnTo>
                  <a:lnTo>
                    <a:pt x="742" y="39"/>
                  </a:lnTo>
                  <a:lnTo>
                    <a:pt x="744" y="40"/>
                  </a:lnTo>
                  <a:lnTo>
                    <a:pt x="779" y="59"/>
                  </a:lnTo>
                  <a:lnTo>
                    <a:pt x="815" y="82"/>
                  </a:lnTo>
                  <a:lnTo>
                    <a:pt x="847" y="110"/>
                  </a:lnTo>
                  <a:lnTo>
                    <a:pt x="878" y="140"/>
                  </a:lnTo>
                  <a:lnTo>
                    <a:pt x="905" y="173"/>
                  </a:lnTo>
                  <a:lnTo>
                    <a:pt x="928" y="209"/>
                  </a:lnTo>
                  <a:lnTo>
                    <a:pt x="947" y="248"/>
                  </a:lnTo>
                  <a:lnTo>
                    <a:pt x="961" y="289"/>
                  </a:lnTo>
                  <a:lnTo>
                    <a:pt x="968" y="331"/>
                  </a:lnTo>
                  <a:lnTo>
                    <a:pt x="970" y="337"/>
                  </a:lnTo>
                  <a:lnTo>
                    <a:pt x="972" y="345"/>
                  </a:lnTo>
                  <a:lnTo>
                    <a:pt x="973" y="351"/>
                  </a:lnTo>
                  <a:lnTo>
                    <a:pt x="984" y="427"/>
                  </a:lnTo>
                  <a:lnTo>
                    <a:pt x="995" y="496"/>
                  </a:lnTo>
                  <a:lnTo>
                    <a:pt x="1006" y="557"/>
                  </a:lnTo>
                  <a:lnTo>
                    <a:pt x="1018" y="613"/>
                  </a:lnTo>
                  <a:lnTo>
                    <a:pt x="1033" y="661"/>
                  </a:lnTo>
                  <a:lnTo>
                    <a:pt x="1048" y="704"/>
                  </a:lnTo>
                  <a:lnTo>
                    <a:pt x="1067" y="739"/>
                  </a:lnTo>
                  <a:lnTo>
                    <a:pt x="1088" y="769"/>
                  </a:lnTo>
                  <a:lnTo>
                    <a:pt x="1112" y="792"/>
                  </a:lnTo>
                  <a:lnTo>
                    <a:pt x="1141" y="814"/>
                  </a:lnTo>
                  <a:lnTo>
                    <a:pt x="1176" y="833"/>
                  </a:lnTo>
                  <a:lnTo>
                    <a:pt x="1217" y="851"/>
                  </a:lnTo>
                  <a:lnTo>
                    <a:pt x="1265" y="867"/>
                  </a:lnTo>
                  <a:lnTo>
                    <a:pt x="1320" y="883"/>
                  </a:lnTo>
                  <a:lnTo>
                    <a:pt x="1383" y="896"/>
                  </a:lnTo>
                  <a:lnTo>
                    <a:pt x="1402" y="870"/>
                  </a:lnTo>
                  <a:lnTo>
                    <a:pt x="1428" y="849"/>
                  </a:lnTo>
                  <a:lnTo>
                    <a:pt x="1456" y="832"/>
                  </a:lnTo>
                  <a:lnTo>
                    <a:pt x="1488" y="821"/>
                  </a:lnTo>
                  <a:lnTo>
                    <a:pt x="1522" y="817"/>
                  </a:lnTo>
                  <a:lnTo>
                    <a:pt x="1596" y="817"/>
                  </a:lnTo>
                  <a:lnTo>
                    <a:pt x="1663" y="815"/>
                  </a:lnTo>
                  <a:lnTo>
                    <a:pt x="1724" y="810"/>
                  </a:lnTo>
                  <a:lnTo>
                    <a:pt x="1778" y="805"/>
                  </a:lnTo>
                  <a:lnTo>
                    <a:pt x="1827" y="798"/>
                  </a:lnTo>
                  <a:lnTo>
                    <a:pt x="1869" y="788"/>
                  </a:lnTo>
                  <a:lnTo>
                    <a:pt x="1905" y="777"/>
                  </a:lnTo>
                  <a:lnTo>
                    <a:pt x="1937" y="765"/>
                  </a:lnTo>
                  <a:lnTo>
                    <a:pt x="1964" y="751"/>
                  </a:lnTo>
                  <a:lnTo>
                    <a:pt x="1985" y="734"/>
                  </a:lnTo>
                  <a:lnTo>
                    <a:pt x="2005" y="713"/>
                  </a:lnTo>
                  <a:lnTo>
                    <a:pt x="2022" y="687"/>
                  </a:lnTo>
                  <a:lnTo>
                    <a:pt x="2038" y="654"/>
                  </a:lnTo>
                  <a:lnTo>
                    <a:pt x="2051" y="618"/>
                  </a:lnTo>
                  <a:lnTo>
                    <a:pt x="2063" y="574"/>
                  </a:lnTo>
                  <a:lnTo>
                    <a:pt x="2074" y="527"/>
                  </a:lnTo>
                  <a:lnTo>
                    <a:pt x="2085" y="474"/>
                  </a:lnTo>
                  <a:lnTo>
                    <a:pt x="2095" y="415"/>
                  </a:lnTo>
                  <a:lnTo>
                    <a:pt x="2104" y="351"/>
                  </a:lnTo>
                  <a:lnTo>
                    <a:pt x="2105" y="345"/>
                  </a:lnTo>
                  <a:lnTo>
                    <a:pt x="2107" y="337"/>
                  </a:lnTo>
                  <a:lnTo>
                    <a:pt x="2109" y="331"/>
                  </a:lnTo>
                  <a:lnTo>
                    <a:pt x="2116" y="289"/>
                  </a:lnTo>
                  <a:lnTo>
                    <a:pt x="2130" y="248"/>
                  </a:lnTo>
                  <a:lnTo>
                    <a:pt x="2149" y="209"/>
                  </a:lnTo>
                  <a:lnTo>
                    <a:pt x="2172" y="173"/>
                  </a:lnTo>
                  <a:lnTo>
                    <a:pt x="2199" y="140"/>
                  </a:lnTo>
                  <a:lnTo>
                    <a:pt x="2230" y="110"/>
                  </a:lnTo>
                  <a:lnTo>
                    <a:pt x="2263" y="82"/>
                  </a:lnTo>
                  <a:lnTo>
                    <a:pt x="2297" y="59"/>
                  </a:lnTo>
                  <a:lnTo>
                    <a:pt x="2333" y="40"/>
                  </a:lnTo>
                  <a:lnTo>
                    <a:pt x="2336" y="39"/>
                  </a:lnTo>
                  <a:lnTo>
                    <a:pt x="2342" y="35"/>
                  </a:lnTo>
                  <a:lnTo>
                    <a:pt x="2353" y="30"/>
                  </a:lnTo>
                  <a:lnTo>
                    <a:pt x="2366" y="24"/>
                  </a:lnTo>
                  <a:lnTo>
                    <a:pt x="2383" y="18"/>
                  </a:lnTo>
                  <a:lnTo>
                    <a:pt x="2401" y="13"/>
                  </a:lnTo>
                  <a:lnTo>
                    <a:pt x="2421" y="8"/>
                  </a:lnTo>
                  <a:lnTo>
                    <a:pt x="2444" y="5"/>
                  </a:lnTo>
                  <a:lnTo>
                    <a:pt x="2465" y="2"/>
                  </a:lnTo>
                  <a:lnTo>
                    <a:pt x="2486" y="1"/>
                  </a:lnTo>
                  <a:lnTo>
                    <a:pt x="2502" y="0"/>
                  </a:lnTo>
                  <a:lnTo>
                    <a:pt x="2513" y="0"/>
                  </a:lnTo>
                  <a:lnTo>
                    <a:pt x="2516" y="0"/>
                  </a:lnTo>
                  <a:lnTo>
                    <a:pt x="2518" y="0"/>
                  </a:lnTo>
                  <a:lnTo>
                    <a:pt x="2558" y="2"/>
                  </a:lnTo>
                  <a:lnTo>
                    <a:pt x="2595" y="10"/>
                  </a:lnTo>
                  <a:lnTo>
                    <a:pt x="2630" y="21"/>
                  </a:lnTo>
                  <a:lnTo>
                    <a:pt x="2664" y="35"/>
                  </a:lnTo>
                  <a:lnTo>
                    <a:pt x="2696" y="54"/>
                  </a:lnTo>
                  <a:lnTo>
                    <a:pt x="2724" y="77"/>
                  </a:lnTo>
                  <a:lnTo>
                    <a:pt x="2750" y="105"/>
                  </a:lnTo>
                  <a:lnTo>
                    <a:pt x="2772" y="135"/>
                  </a:lnTo>
                  <a:lnTo>
                    <a:pt x="2792" y="172"/>
                  </a:lnTo>
                  <a:lnTo>
                    <a:pt x="2807" y="212"/>
                  </a:lnTo>
                  <a:lnTo>
                    <a:pt x="2819" y="255"/>
                  </a:lnTo>
                  <a:lnTo>
                    <a:pt x="2821" y="259"/>
                  </a:lnTo>
                  <a:lnTo>
                    <a:pt x="2823" y="270"/>
                  </a:lnTo>
                  <a:lnTo>
                    <a:pt x="2827" y="285"/>
                  </a:lnTo>
                  <a:lnTo>
                    <a:pt x="2833" y="308"/>
                  </a:lnTo>
                  <a:lnTo>
                    <a:pt x="2840" y="336"/>
                  </a:lnTo>
                  <a:lnTo>
                    <a:pt x="2848" y="368"/>
                  </a:lnTo>
                  <a:lnTo>
                    <a:pt x="2857" y="405"/>
                  </a:lnTo>
                  <a:lnTo>
                    <a:pt x="2868" y="445"/>
                  </a:lnTo>
                  <a:lnTo>
                    <a:pt x="2879" y="490"/>
                  </a:lnTo>
                  <a:lnTo>
                    <a:pt x="2891" y="537"/>
                  </a:lnTo>
                  <a:lnTo>
                    <a:pt x="2903" y="586"/>
                  </a:lnTo>
                  <a:lnTo>
                    <a:pt x="2916" y="637"/>
                  </a:lnTo>
                  <a:lnTo>
                    <a:pt x="2930" y="690"/>
                  </a:lnTo>
                  <a:lnTo>
                    <a:pt x="2944" y="745"/>
                  </a:lnTo>
                  <a:lnTo>
                    <a:pt x="2958" y="800"/>
                  </a:lnTo>
                  <a:lnTo>
                    <a:pt x="2971" y="855"/>
                  </a:lnTo>
                  <a:lnTo>
                    <a:pt x="2985" y="909"/>
                  </a:lnTo>
                  <a:lnTo>
                    <a:pt x="2999" y="964"/>
                  </a:lnTo>
                  <a:lnTo>
                    <a:pt x="3012" y="1016"/>
                  </a:lnTo>
                  <a:lnTo>
                    <a:pt x="3024" y="1068"/>
                  </a:lnTo>
                  <a:lnTo>
                    <a:pt x="3036" y="1116"/>
                  </a:lnTo>
                  <a:lnTo>
                    <a:pt x="3048" y="1162"/>
                  </a:lnTo>
                  <a:lnTo>
                    <a:pt x="3058" y="1204"/>
                  </a:lnTo>
                  <a:lnTo>
                    <a:pt x="3068" y="1244"/>
                  </a:lnTo>
                  <a:lnTo>
                    <a:pt x="3076" y="1279"/>
                  </a:lnTo>
                  <a:lnTo>
                    <a:pt x="3084" y="1309"/>
                  </a:lnTo>
                  <a:lnTo>
                    <a:pt x="3090" y="1336"/>
                  </a:lnTo>
                  <a:lnTo>
                    <a:pt x="3095" y="1355"/>
                  </a:lnTo>
                  <a:lnTo>
                    <a:pt x="3098" y="1370"/>
                  </a:lnTo>
                  <a:lnTo>
                    <a:pt x="3101" y="1390"/>
                  </a:lnTo>
                  <a:lnTo>
                    <a:pt x="3099" y="1411"/>
                  </a:lnTo>
                  <a:lnTo>
                    <a:pt x="3132" y="1423"/>
                  </a:lnTo>
                  <a:lnTo>
                    <a:pt x="3162" y="1441"/>
                  </a:lnTo>
                  <a:lnTo>
                    <a:pt x="3189" y="1463"/>
                  </a:lnTo>
                  <a:lnTo>
                    <a:pt x="3212" y="1488"/>
                  </a:lnTo>
                  <a:lnTo>
                    <a:pt x="3230" y="1516"/>
                  </a:lnTo>
                  <a:lnTo>
                    <a:pt x="3244" y="1549"/>
                  </a:lnTo>
                  <a:lnTo>
                    <a:pt x="3253" y="1583"/>
                  </a:lnTo>
                  <a:lnTo>
                    <a:pt x="3570" y="1583"/>
                  </a:lnTo>
                  <a:lnTo>
                    <a:pt x="3570" y="2516"/>
                  </a:lnTo>
                  <a:lnTo>
                    <a:pt x="2302" y="2516"/>
                  </a:lnTo>
                  <a:lnTo>
                    <a:pt x="2302" y="1583"/>
                  </a:lnTo>
                  <a:lnTo>
                    <a:pt x="2619" y="1583"/>
                  </a:lnTo>
                  <a:lnTo>
                    <a:pt x="2628" y="1549"/>
                  </a:lnTo>
                  <a:lnTo>
                    <a:pt x="2641" y="1517"/>
                  </a:lnTo>
                  <a:lnTo>
                    <a:pt x="2659" y="1488"/>
                  </a:lnTo>
                  <a:lnTo>
                    <a:pt x="2682" y="1463"/>
                  </a:lnTo>
                  <a:lnTo>
                    <a:pt x="2709" y="1441"/>
                  </a:lnTo>
                  <a:lnTo>
                    <a:pt x="2738" y="1424"/>
                  </a:lnTo>
                  <a:lnTo>
                    <a:pt x="2770" y="1412"/>
                  </a:lnTo>
                  <a:lnTo>
                    <a:pt x="2760" y="1361"/>
                  </a:lnTo>
                  <a:lnTo>
                    <a:pt x="2748" y="1309"/>
                  </a:lnTo>
                  <a:lnTo>
                    <a:pt x="2735" y="1256"/>
                  </a:lnTo>
                  <a:lnTo>
                    <a:pt x="2720" y="1201"/>
                  </a:lnTo>
                  <a:lnTo>
                    <a:pt x="2705" y="1144"/>
                  </a:lnTo>
                  <a:lnTo>
                    <a:pt x="2690" y="1088"/>
                  </a:lnTo>
                  <a:lnTo>
                    <a:pt x="2674" y="1034"/>
                  </a:lnTo>
                  <a:lnTo>
                    <a:pt x="2658" y="979"/>
                  </a:lnTo>
                  <a:lnTo>
                    <a:pt x="2642" y="927"/>
                  </a:lnTo>
                  <a:lnTo>
                    <a:pt x="2627" y="879"/>
                  </a:lnTo>
                  <a:lnTo>
                    <a:pt x="2612" y="833"/>
                  </a:lnTo>
                  <a:lnTo>
                    <a:pt x="2599" y="791"/>
                  </a:lnTo>
                  <a:lnTo>
                    <a:pt x="2587" y="753"/>
                  </a:lnTo>
                  <a:lnTo>
                    <a:pt x="2576" y="722"/>
                  </a:lnTo>
                  <a:lnTo>
                    <a:pt x="2566" y="695"/>
                  </a:lnTo>
                  <a:lnTo>
                    <a:pt x="2559" y="676"/>
                  </a:lnTo>
                  <a:lnTo>
                    <a:pt x="2549" y="654"/>
                  </a:lnTo>
                  <a:lnTo>
                    <a:pt x="2538" y="640"/>
                  </a:lnTo>
                  <a:lnTo>
                    <a:pt x="2527" y="629"/>
                  </a:lnTo>
                  <a:lnTo>
                    <a:pt x="2516" y="624"/>
                  </a:lnTo>
                  <a:lnTo>
                    <a:pt x="2508" y="624"/>
                  </a:lnTo>
                  <a:lnTo>
                    <a:pt x="2499" y="627"/>
                  </a:lnTo>
                  <a:lnTo>
                    <a:pt x="2495" y="635"/>
                  </a:lnTo>
                  <a:lnTo>
                    <a:pt x="2491" y="647"/>
                  </a:lnTo>
                  <a:lnTo>
                    <a:pt x="2492" y="661"/>
                  </a:lnTo>
                  <a:lnTo>
                    <a:pt x="2497" y="679"/>
                  </a:lnTo>
                  <a:lnTo>
                    <a:pt x="2507" y="701"/>
                  </a:lnTo>
                  <a:lnTo>
                    <a:pt x="2530" y="757"/>
                  </a:lnTo>
                  <a:lnTo>
                    <a:pt x="2553" y="821"/>
                  </a:lnTo>
                  <a:lnTo>
                    <a:pt x="2576" y="890"/>
                  </a:lnTo>
                  <a:lnTo>
                    <a:pt x="2599" y="964"/>
                  </a:lnTo>
                  <a:lnTo>
                    <a:pt x="2622" y="1042"/>
                  </a:lnTo>
                  <a:lnTo>
                    <a:pt x="2645" y="1124"/>
                  </a:lnTo>
                  <a:lnTo>
                    <a:pt x="2667" y="1209"/>
                  </a:lnTo>
                  <a:lnTo>
                    <a:pt x="2687" y="1296"/>
                  </a:lnTo>
                  <a:lnTo>
                    <a:pt x="2707" y="1384"/>
                  </a:lnTo>
                  <a:lnTo>
                    <a:pt x="2672" y="1406"/>
                  </a:lnTo>
                  <a:lnTo>
                    <a:pt x="2641" y="1433"/>
                  </a:lnTo>
                  <a:lnTo>
                    <a:pt x="2615" y="1463"/>
                  </a:lnTo>
                  <a:lnTo>
                    <a:pt x="2593" y="1497"/>
                  </a:lnTo>
                  <a:lnTo>
                    <a:pt x="2576" y="1534"/>
                  </a:lnTo>
                  <a:lnTo>
                    <a:pt x="2469" y="1534"/>
                  </a:lnTo>
                  <a:lnTo>
                    <a:pt x="2438" y="1515"/>
                  </a:lnTo>
                  <a:lnTo>
                    <a:pt x="2407" y="1493"/>
                  </a:lnTo>
                  <a:lnTo>
                    <a:pt x="2381" y="1468"/>
                  </a:lnTo>
                  <a:lnTo>
                    <a:pt x="2358" y="1439"/>
                  </a:lnTo>
                  <a:lnTo>
                    <a:pt x="2337" y="1406"/>
                  </a:lnTo>
                  <a:lnTo>
                    <a:pt x="2321" y="1370"/>
                  </a:lnTo>
                  <a:lnTo>
                    <a:pt x="2309" y="1331"/>
                  </a:lnTo>
                  <a:lnTo>
                    <a:pt x="2229" y="956"/>
                  </a:lnTo>
                  <a:lnTo>
                    <a:pt x="2195" y="989"/>
                  </a:lnTo>
                  <a:lnTo>
                    <a:pt x="2156" y="1019"/>
                  </a:lnTo>
                  <a:lnTo>
                    <a:pt x="2114" y="1045"/>
                  </a:lnTo>
                  <a:lnTo>
                    <a:pt x="2067" y="1068"/>
                  </a:lnTo>
                  <a:lnTo>
                    <a:pt x="2015" y="1087"/>
                  </a:lnTo>
                  <a:lnTo>
                    <a:pt x="1959" y="1104"/>
                  </a:lnTo>
                  <a:lnTo>
                    <a:pt x="1897" y="1117"/>
                  </a:lnTo>
                  <a:lnTo>
                    <a:pt x="1830" y="1128"/>
                  </a:lnTo>
                  <a:lnTo>
                    <a:pt x="1758" y="1136"/>
                  </a:lnTo>
                  <a:lnTo>
                    <a:pt x="1679" y="1143"/>
                  </a:lnTo>
                  <a:lnTo>
                    <a:pt x="1667" y="1168"/>
                  </a:lnTo>
                  <a:lnTo>
                    <a:pt x="1650" y="1192"/>
                  </a:lnTo>
                  <a:lnTo>
                    <a:pt x="1630" y="1211"/>
                  </a:lnTo>
                  <a:lnTo>
                    <a:pt x="1607" y="1228"/>
                  </a:lnTo>
                  <a:lnTo>
                    <a:pt x="1582" y="1240"/>
                  </a:lnTo>
                  <a:lnTo>
                    <a:pt x="1554" y="1248"/>
                  </a:lnTo>
                  <a:lnTo>
                    <a:pt x="1525" y="1250"/>
                  </a:lnTo>
                  <a:lnTo>
                    <a:pt x="1502" y="1249"/>
                  </a:lnTo>
                  <a:lnTo>
                    <a:pt x="1411" y="1234"/>
                  </a:lnTo>
                  <a:lnTo>
                    <a:pt x="1327" y="1220"/>
                  </a:lnTo>
                  <a:lnTo>
                    <a:pt x="1250" y="1202"/>
                  </a:lnTo>
                  <a:lnTo>
                    <a:pt x="1179" y="1184"/>
                  </a:lnTo>
                  <a:lnTo>
                    <a:pt x="1115" y="1162"/>
                  </a:lnTo>
                  <a:lnTo>
                    <a:pt x="1057" y="1139"/>
                  </a:lnTo>
                  <a:lnTo>
                    <a:pt x="1004" y="1114"/>
                  </a:lnTo>
                  <a:lnTo>
                    <a:pt x="956" y="1085"/>
                  </a:lnTo>
                  <a:lnTo>
                    <a:pt x="914" y="1054"/>
                  </a:lnTo>
                  <a:lnTo>
                    <a:pt x="875" y="1022"/>
                  </a:lnTo>
                  <a:lnTo>
                    <a:pt x="841" y="985"/>
                  </a:lnTo>
                  <a:lnTo>
                    <a:pt x="767" y="1330"/>
                  </a:lnTo>
                  <a:lnTo>
                    <a:pt x="755" y="1370"/>
                  </a:lnTo>
                  <a:lnTo>
                    <a:pt x="739" y="1406"/>
                  </a:lnTo>
                  <a:lnTo>
                    <a:pt x="719" y="1439"/>
                  </a:lnTo>
                  <a:lnTo>
                    <a:pt x="696" y="1468"/>
                  </a:lnTo>
                  <a:lnTo>
                    <a:pt x="668" y="1493"/>
                  </a:lnTo>
                  <a:lnTo>
                    <a:pt x="639" y="1516"/>
                  </a:lnTo>
                  <a:lnTo>
                    <a:pt x="606" y="1534"/>
                  </a:lnTo>
                  <a:lnTo>
                    <a:pt x="572" y="1550"/>
                  </a:lnTo>
                  <a:lnTo>
                    <a:pt x="571" y="2882"/>
                  </a:lnTo>
                  <a:lnTo>
                    <a:pt x="567" y="2922"/>
                  </a:lnTo>
                  <a:lnTo>
                    <a:pt x="558" y="2960"/>
                  </a:lnTo>
                  <a:lnTo>
                    <a:pt x="541" y="2995"/>
                  </a:lnTo>
                  <a:lnTo>
                    <a:pt x="519" y="3026"/>
                  </a:lnTo>
                  <a:lnTo>
                    <a:pt x="491" y="3053"/>
                  </a:lnTo>
                  <a:lnTo>
                    <a:pt x="461" y="3076"/>
                  </a:lnTo>
                  <a:lnTo>
                    <a:pt x="425" y="3092"/>
                  </a:lnTo>
                  <a:lnTo>
                    <a:pt x="387" y="3102"/>
                  </a:lnTo>
                  <a:lnTo>
                    <a:pt x="347" y="3106"/>
                  </a:lnTo>
                  <a:lnTo>
                    <a:pt x="307" y="3102"/>
                  </a:lnTo>
                  <a:lnTo>
                    <a:pt x="269" y="3092"/>
                  </a:lnTo>
                  <a:lnTo>
                    <a:pt x="234" y="3076"/>
                  </a:lnTo>
                  <a:lnTo>
                    <a:pt x="202" y="3053"/>
                  </a:lnTo>
                  <a:lnTo>
                    <a:pt x="176" y="3026"/>
                  </a:lnTo>
                  <a:lnTo>
                    <a:pt x="153" y="2995"/>
                  </a:lnTo>
                  <a:lnTo>
                    <a:pt x="137" y="2960"/>
                  </a:lnTo>
                  <a:lnTo>
                    <a:pt x="126" y="2922"/>
                  </a:lnTo>
                  <a:lnTo>
                    <a:pt x="122" y="2882"/>
                  </a:lnTo>
                  <a:lnTo>
                    <a:pt x="124" y="1474"/>
                  </a:lnTo>
                  <a:lnTo>
                    <a:pt x="92" y="1444"/>
                  </a:lnTo>
                  <a:lnTo>
                    <a:pt x="64" y="1411"/>
                  </a:lnTo>
                  <a:lnTo>
                    <a:pt x="41" y="1376"/>
                  </a:lnTo>
                  <a:lnTo>
                    <a:pt x="22" y="1338"/>
                  </a:lnTo>
                  <a:lnTo>
                    <a:pt x="8" y="1299"/>
                  </a:lnTo>
                  <a:lnTo>
                    <a:pt x="1" y="1256"/>
                  </a:lnTo>
                  <a:lnTo>
                    <a:pt x="0" y="1213"/>
                  </a:lnTo>
                  <a:lnTo>
                    <a:pt x="6" y="1168"/>
                  </a:lnTo>
                  <a:lnTo>
                    <a:pt x="202" y="255"/>
                  </a:lnTo>
                  <a:lnTo>
                    <a:pt x="215" y="215"/>
                  </a:lnTo>
                  <a:lnTo>
                    <a:pt x="232" y="178"/>
                  </a:lnTo>
                  <a:lnTo>
                    <a:pt x="253" y="144"/>
                  </a:lnTo>
                  <a:lnTo>
                    <a:pt x="279" y="115"/>
                  </a:lnTo>
                  <a:lnTo>
                    <a:pt x="308" y="88"/>
                  </a:lnTo>
                  <a:lnTo>
                    <a:pt x="339" y="65"/>
                  </a:lnTo>
                  <a:lnTo>
                    <a:pt x="373" y="46"/>
                  </a:lnTo>
                  <a:lnTo>
                    <a:pt x="410" y="30"/>
                  </a:lnTo>
                  <a:lnTo>
                    <a:pt x="446" y="18"/>
                  </a:lnTo>
                  <a:lnTo>
                    <a:pt x="484" y="8"/>
                  </a:lnTo>
                  <a:lnTo>
                    <a:pt x="521" y="2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460" name="Овал 28"/>
          <p:cNvSpPr/>
          <p:nvPr/>
        </p:nvSpPr>
        <p:spPr>
          <a:xfrm>
            <a:off x="5996880" y="5023440"/>
            <a:ext cx="48960" cy="51840"/>
          </a:xfrm>
          <a:prstGeom prst="ellipse">
            <a:avLst/>
          </a:prstGeom>
          <a:solidFill>
            <a:srgbClr val="0779b7"/>
          </a:solidFill>
          <a:ln>
            <a:solidFill>
              <a:srgbClr val="05598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8280" bIns="-828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61" name="Прямоугольник 19"/>
          <p:cNvSpPr/>
          <p:nvPr/>
        </p:nvSpPr>
        <p:spPr>
          <a:xfrm>
            <a:off x="30240" y="1384560"/>
            <a:ext cx="4935600" cy="477648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462" name="Picture 2" descr=""/>
          <p:cNvPicPr/>
          <p:nvPr/>
        </p:nvPicPr>
        <p:blipFill>
          <a:blip r:embed="rId7"/>
          <a:stretch/>
        </p:blipFill>
        <p:spPr>
          <a:xfrm>
            <a:off x="341280" y="2078280"/>
            <a:ext cx="4165200" cy="3047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9d9d9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Oval 59"/>
          <p:cNvSpPr/>
          <p:nvPr/>
        </p:nvSpPr>
        <p:spPr>
          <a:xfrm>
            <a:off x="4348440" y="4038480"/>
            <a:ext cx="3651840" cy="467280"/>
          </a:xfrm>
          <a:prstGeom prst="ellipse">
            <a:avLst/>
          </a:prstGeom>
          <a:gradFill rotWithShape="0">
            <a:gsLst>
              <a:gs pos="0">
                <a:srgbClr val="262626"/>
              </a:gs>
              <a:gs pos="100000">
                <a:srgbClr val="000000">
                  <a:alpha val="0"/>
                </a:srgbClr>
              </a:gs>
            </a:gsLst>
            <a:path path="rect">
              <a:fillToRect l="50000" t="50000" r="50000" b="50000"/>
            </a:path>
          </a:gra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64" name="Oval 58"/>
          <p:cNvSpPr/>
          <p:nvPr/>
        </p:nvSpPr>
        <p:spPr>
          <a:xfrm>
            <a:off x="8244360" y="3505320"/>
            <a:ext cx="2743560" cy="385920"/>
          </a:xfrm>
          <a:prstGeom prst="ellipse">
            <a:avLst/>
          </a:prstGeom>
          <a:gradFill rotWithShape="0">
            <a:gsLst>
              <a:gs pos="0">
                <a:srgbClr val="262626"/>
              </a:gs>
              <a:gs pos="100000">
                <a:srgbClr val="000000">
                  <a:alpha val="0"/>
                </a:srgbClr>
              </a:gs>
            </a:gsLst>
            <a:path path="rect">
              <a:fillToRect l="50000" t="50000" r="50000" b="50000"/>
            </a:path>
          </a:gra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65" name="Oval 46"/>
          <p:cNvSpPr/>
          <p:nvPr/>
        </p:nvSpPr>
        <p:spPr>
          <a:xfrm>
            <a:off x="1220400" y="3505320"/>
            <a:ext cx="2743560" cy="385920"/>
          </a:xfrm>
          <a:prstGeom prst="ellipse">
            <a:avLst/>
          </a:prstGeom>
          <a:gradFill rotWithShape="0">
            <a:gsLst>
              <a:gs pos="0">
                <a:srgbClr val="262626"/>
              </a:gs>
              <a:gs pos="100000">
                <a:srgbClr val="000000">
                  <a:alpha val="0"/>
                </a:srgbClr>
              </a:gs>
            </a:gsLst>
            <a:path path="rect">
              <a:fillToRect l="50000" t="50000" r="50000" b="50000"/>
            </a:path>
          </a:gra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66" name="PlaceHolder 1"/>
          <p:cNvSpPr>
            <a:spLocks noGrp="1"/>
          </p:cNvSpPr>
          <p:nvPr>
            <p:ph type="title"/>
          </p:nvPr>
        </p:nvSpPr>
        <p:spPr>
          <a:xfrm>
            <a:off x="845280" y="303120"/>
            <a:ext cx="10972440" cy="715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ru-RU" sz="3800" spc="-1" strike="noStrike">
                <a:solidFill>
                  <a:srgbClr val="595959"/>
                </a:solidFill>
                <a:latin typeface="Calibri"/>
              </a:rPr>
              <a:t>Трудности при подготовке и сдаче ЕГЭ и ОГЭ</a:t>
            </a:r>
            <a:endParaRPr b="0" lang="ru-RU" sz="380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467" name="Group 43"/>
          <p:cNvGrpSpPr/>
          <p:nvPr/>
        </p:nvGrpSpPr>
        <p:grpSpPr>
          <a:xfrm>
            <a:off x="8222040" y="1905480"/>
            <a:ext cx="2794680" cy="2794680"/>
            <a:chOff x="8222040" y="1905480"/>
            <a:chExt cx="2794680" cy="2794680"/>
          </a:xfrm>
        </p:grpSpPr>
        <p:sp>
          <p:nvSpPr>
            <p:cNvPr id="468" name="Oval 27"/>
            <p:cNvSpPr/>
            <p:nvPr/>
          </p:nvSpPr>
          <p:spPr>
            <a:xfrm>
              <a:off x="8222040" y="1905480"/>
              <a:ext cx="2794680" cy="27946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plastic">
              <a:bevelT w="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endParaRPr b="0" lang="en-US" sz="24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69" name="Oval 28"/>
            <p:cNvSpPr/>
            <p:nvPr/>
          </p:nvSpPr>
          <p:spPr>
            <a:xfrm>
              <a:off x="8490240" y="2173320"/>
              <a:ext cx="2258640" cy="22586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plastic">
              <a:bevelT w="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endParaRPr b="0" lang="en-US" sz="24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70" name="Oval 29"/>
            <p:cNvSpPr/>
            <p:nvPr/>
          </p:nvSpPr>
          <p:spPr>
            <a:xfrm>
              <a:off x="8807400" y="2490840"/>
              <a:ext cx="1623960" cy="162396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plastic">
              <a:bevelT w="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endParaRPr b="0" lang="en-US" sz="24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71" name="Oval 30"/>
            <p:cNvSpPr/>
            <p:nvPr/>
          </p:nvSpPr>
          <p:spPr>
            <a:xfrm>
              <a:off x="9082800" y="2765880"/>
              <a:ext cx="1073520" cy="10735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plastic">
              <a:bevelT w="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endParaRPr b="0" lang="en-US" sz="24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72" name="Oval 32"/>
            <p:cNvSpPr/>
            <p:nvPr/>
          </p:nvSpPr>
          <p:spPr>
            <a:xfrm>
              <a:off x="9326880" y="3009960"/>
              <a:ext cx="585360" cy="5853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plastic">
              <a:bevelT w="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endParaRPr b="0" lang="en-US" sz="2400" spc="-1" strike="noStrike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473" name="Group 40"/>
          <p:cNvGrpSpPr/>
          <p:nvPr/>
        </p:nvGrpSpPr>
        <p:grpSpPr>
          <a:xfrm>
            <a:off x="8115120" y="4201920"/>
            <a:ext cx="3008160" cy="1664640"/>
            <a:chOff x="8115120" y="4201920"/>
            <a:chExt cx="3008160" cy="1664640"/>
          </a:xfrm>
        </p:grpSpPr>
        <p:sp>
          <p:nvSpPr>
            <p:cNvPr id="474" name="TextBox 41"/>
            <p:cNvSpPr/>
            <p:nvPr/>
          </p:nvSpPr>
          <p:spPr>
            <a:xfrm>
              <a:off x="8577000" y="4201920"/>
              <a:ext cx="2470320" cy="394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r>
                <a:rPr b="1" lang="ru-RU" sz="2000" spc="-1" strike="noStrike">
                  <a:solidFill>
                    <a:srgbClr val="3f3f3f"/>
                  </a:solidFill>
                  <a:latin typeface="Arial"/>
                </a:rPr>
                <a:t>Процессуальные</a:t>
              </a:r>
              <a:endParaRPr b="0" lang="ru-RU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5" name="Rectangle 42"/>
            <p:cNvSpPr/>
            <p:nvPr/>
          </p:nvSpPr>
          <p:spPr>
            <a:xfrm>
              <a:off x="8115120" y="4647960"/>
              <a:ext cx="3008160" cy="12186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0" bIns="0" anchor="t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endParaRPr b="0" lang="en-US" sz="1400" spc="-1" strike="noStrike">
                <a:solidFill>
                  <a:srgbClr val="595959"/>
                </a:solidFill>
                <a:latin typeface="Arial"/>
              </a:endParaRPr>
            </a:p>
          </p:txBody>
        </p:sp>
      </p:grpSp>
      <p:grpSp>
        <p:nvGrpSpPr>
          <p:cNvPr id="476" name="Group 15"/>
          <p:cNvGrpSpPr/>
          <p:nvPr/>
        </p:nvGrpSpPr>
        <p:grpSpPr>
          <a:xfrm>
            <a:off x="9346680" y="1394640"/>
            <a:ext cx="545400" cy="1985400"/>
            <a:chOff x="9346680" y="1394640"/>
            <a:chExt cx="545400" cy="1985400"/>
          </a:xfrm>
        </p:grpSpPr>
        <p:sp>
          <p:nvSpPr>
            <p:cNvPr id="477" name="Freeform 8"/>
            <p:cNvSpPr/>
            <p:nvPr/>
          </p:nvSpPr>
          <p:spPr>
            <a:xfrm>
              <a:off x="9555840" y="1394640"/>
              <a:ext cx="186840" cy="316800"/>
            </a:xfrm>
            <a:custGeom>
              <a:avLst/>
              <a:gdLst>
                <a:gd name="textAreaLeft" fmla="*/ 0 w 186840"/>
                <a:gd name="textAreaRight" fmla="*/ 187200 w 186840"/>
                <a:gd name="textAreaTop" fmla="*/ 0 h 316800"/>
                <a:gd name="textAreaBottom" fmla="*/ 317160 h 316800"/>
              </a:gdLst>
              <a:ahLst/>
              <a:rect l="textAreaLeft" t="textAreaTop" r="textAreaRight" b="textAreaBottom"/>
              <a:pathLst>
                <a:path w="203" h="344">
                  <a:moveTo>
                    <a:pt x="101" y="0"/>
                  </a:moveTo>
                  <a:lnTo>
                    <a:pt x="113" y="0"/>
                  </a:lnTo>
                  <a:lnTo>
                    <a:pt x="125" y="1"/>
                  </a:lnTo>
                  <a:lnTo>
                    <a:pt x="139" y="5"/>
                  </a:lnTo>
                  <a:lnTo>
                    <a:pt x="156" y="11"/>
                  </a:lnTo>
                  <a:lnTo>
                    <a:pt x="169" y="21"/>
                  </a:lnTo>
                  <a:lnTo>
                    <a:pt x="181" y="34"/>
                  </a:lnTo>
                  <a:lnTo>
                    <a:pt x="189" y="49"/>
                  </a:lnTo>
                  <a:lnTo>
                    <a:pt x="195" y="65"/>
                  </a:lnTo>
                  <a:lnTo>
                    <a:pt x="198" y="82"/>
                  </a:lnTo>
                  <a:lnTo>
                    <a:pt x="200" y="100"/>
                  </a:lnTo>
                  <a:lnTo>
                    <a:pt x="198" y="116"/>
                  </a:lnTo>
                  <a:lnTo>
                    <a:pt x="196" y="131"/>
                  </a:lnTo>
                  <a:lnTo>
                    <a:pt x="194" y="141"/>
                  </a:lnTo>
                  <a:lnTo>
                    <a:pt x="196" y="141"/>
                  </a:lnTo>
                  <a:lnTo>
                    <a:pt x="197" y="139"/>
                  </a:lnTo>
                  <a:lnTo>
                    <a:pt x="200" y="139"/>
                  </a:lnTo>
                  <a:lnTo>
                    <a:pt x="202" y="141"/>
                  </a:lnTo>
                  <a:lnTo>
                    <a:pt x="203" y="142"/>
                  </a:lnTo>
                  <a:lnTo>
                    <a:pt x="203" y="151"/>
                  </a:lnTo>
                  <a:lnTo>
                    <a:pt x="202" y="153"/>
                  </a:lnTo>
                  <a:lnTo>
                    <a:pt x="202" y="156"/>
                  </a:lnTo>
                  <a:lnTo>
                    <a:pt x="201" y="163"/>
                  </a:lnTo>
                  <a:lnTo>
                    <a:pt x="198" y="174"/>
                  </a:lnTo>
                  <a:lnTo>
                    <a:pt x="197" y="184"/>
                  </a:lnTo>
                  <a:lnTo>
                    <a:pt x="196" y="191"/>
                  </a:lnTo>
                  <a:lnTo>
                    <a:pt x="195" y="199"/>
                  </a:lnTo>
                  <a:lnTo>
                    <a:pt x="193" y="206"/>
                  </a:lnTo>
                  <a:lnTo>
                    <a:pt x="190" y="209"/>
                  </a:lnTo>
                  <a:lnTo>
                    <a:pt x="188" y="212"/>
                  </a:lnTo>
                  <a:lnTo>
                    <a:pt x="186" y="210"/>
                  </a:lnTo>
                  <a:lnTo>
                    <a:pt x="183" y="210"/>
                  </a:lnTo>
                  <a:lnTo>
                    <a:pt x="182" y="209"/>
                  </a:lnTo>
                  <a:lnTo>
                    <a:pt x="181" y="210"/>
                  </a:lnTo>
                  <a:lnTo>
                    <a:pt x="180" y="215"/>
                  </a:lnTo>
                  <a:lnTo>
                    <a:pt x="179" y="222"/>
                  </a:lnTo>
                  <a:lnTo>
                    <a:pt x="178" y="228"/>
                  </a:lnTo>
                  <a:lnTo>
                    <a:pt x="176" y="232"/>
                  </a:lnTo>
                  <a:lnTo>
                    <a:pt x="173" y="239"/>
                  </a:lnTo>
                  <a:lnTo>
                    <a:pt x="164" y="256"/>
                  </a:lnTo>
                  <a:lnTo>
                    <a:pt x="160" y="263"/>
                  </a:lnTo>
                  <a:lnTo>
                    <a:pt x="159" y="271"/>
                  </a:lnTo>
                  <a:lnTo>
                    <a:pt x="159" y="278"/>
                  </a:lnTo>
                  <a:lnTo>
                    <a:pt x="160" y="284"/>
                  </a:lnTo>
                  <a:lnTo>
                    <a:pt x="161" y="286"/>
                  </a:lnTo>
                  <a:lnTo>
                    <a:pt x="168" y="312"/>
                  </a:lnTo>
                  <a:lnTo>
                    <a:pt x="167" y="313"/>
                  </a:lnTo>
                  <a:lnTo>
                    <a:pt x="162" y="316"/>
                  </a:lnTo>
                  <a:lnTo>
                    <a:pt x="151" y="326"/>
                  </a:lnTo>
                  <a:lnTo>
                    <a:pt x="146" y="329"/>
                  </a:lnTo>
                  <a:lnTo>
                    <a:pt x="145" y="331"/>
                  </a:lnTo>
                  <a:lnTo>
                    <a:pt x="142" y="334"/>
                  </a:lnTo>
                  <a:lnTo>
                    <a:pt x="133" y="336"/>
                  </a:lnTo>
                  <a:lnTo>
                    <a:pt x="123" y="338"/>
                  </a:lnTo>
                  <a:lnTo>
                    <a:pt x="114" y="342"/>
                  </a:lnTo>
                  <a:lnTo>
                    <a:pt x="106" y="343"/>
                  </a:lnTo>
                  <a:lnTo>
                    <a:pt x="102" y="344"/>
                  </a:lnTo>
                  <a:lnTo>
                    <a:pt x="100" y="343"/>
                  </a:lnTo>
                  <a:lnTo>
                    <a:pt x="92" y="341"/>
                  </a:lnTo>
                  <a:lnTo>
                    <a:pt x="81" y="338"/>
                  </a:lnTo>
                  <a:lnTo>
                    <a:pt x="71" y="335"/>
                  </a:lnTo>
                  <a:lnTo>
                    <a:pt x="60" y="332"/>
                  </a:lnTo>
                  <a:lnTo>
                    <a:pt x="52" y="330"/>
                  </a:lnTo>
                  <a:lnTo>
                    <a:pt x="48" y="329"/>
                  </a:lnTo>
                  <a:lnTo>
                    <a:pt x="45" y="328"/>
                  </a:lnTo>
                  <a:lnTo>
                    <a:pt x="40" y="323"/>
                  </a:lnTo>
                  <a:lnTo>
                    <a:pt x="33" y="317"/>
                  </a:lnTo>
                  <a:lnTo>
                    <a:pt x="26" y="313"/>
                  </a:lnTo>
                  <a:lnTo>
                    <a:pt x="20" y="308"/>
                  </a:lnTo>
                  <a:lnTo>
                    <a:pt x="18" y="307"/>
                  </a:lnTo>
                  <a:lnTo>
                    <a:pt x="19" y="305"/>
                  </a:lnTo>
                  <a:lnTo>
                    <a:pt x="20" y="300"/>
                  </a:lnTo>
                  <a:lnTo>
                    <a:pt x="22" y="293"/>
                  </a:lnTo>
                  <a:lnTo>
                    <a:pt x="23" y="287"/>
                  </a:lnTo>
                  <a:lnTo>
                    <a:pt x="25" y="285"/>
                  </a:lnTo>
                  <a:lnTo>
                    <a:pt x="25" y="280"/>
                  </a:lnTo>
                  <a:lnTo>
                    <a:pt x="26" y="271"/>
                  </a:lnTo>
                  <a:lnTo>
                    <a:pt x="26" y="262"/>
                  </a:lnTo>
                  <a:lnTo>
                    <a:pt x="27" y="255"/>
                  </a:lnTo>
                  <a:lnTo>
                    <a:pt x="27" y="249"/>
                  </a:lnTo>
                  <a:lnTo>
                    <a:pt x="22" y="230"/>
                  </a:lnTo>
                  <a:lnTo>
                    <a:pt x="19" y="222"/>
                  </a:lnTo>
                  <a:lnTo>
                    <a:pt x="18" y="216"/>
                  </a:lnTo>
                  <a:lnTo>
                    <a:pt x="15" y="209"/>
                  </a:lnTo>
                  <a:lnTo>
                    <a:pt x="8" y="206"/>
                  </a:lnTo>
                  <a:lnTo>
                    <a:pt x="7" y="203"/>
                  </a:lnTo>
                  <a:lnTo>
                    <a:pt x="5" y="200"/>
                  </a:lnTo>
                  <a:lnTo>
                    <a:pt x="2" y="191"/>
                  </a:lnTo>
                  <a:lnTo>
                    <a:pt x="0" y="167"/>
                  </a:lnTo>
                  <a:lnTo>
                    <a:pt x="0" y="150"/>
                  </a:lnTo>
                  <a:lnTo>
                    <a:pt x="1" y="142"/>
                  </a:lnTo>
                  <a:lnTo>
                    <a:pt x="2" y="136"/>
                  </a:lnTo>
                  <a:lnTo>
                    <a:pt x="4" y="134"/>
                  </a:lnTo>
                  <a:lnTo>
                    <a:pt x="6" y="134"/>
                  </a:lnTo>
                  <a:lnTo>
                    <a:pt x="13" y="137"/>
                  </a:lnTo>
                  <a:lnTo>
                    <a:pt x="12" y="128"/>
                  </a:lnTo>
                  <a:lnTo>
                    <a:pt x="12" y="115"/>
                  </a:lnTo>
                  <a:lnTo>
                    <a:pt x="13" y="99"/>
                  </a:lnTo>
                  <a:lnTo>
                    <a:pt x="15" y="84"/>
                  </a:lnTo>
                  <a:lnTo>
                    <a:pt x="16" y="71"/>
                  </a:lnTo>
                  <a:lnTo>
                    <a:pt x="20" y="56"/>
                  </a:lnTo>
                  <a:lnTo>
                    <a:pt x="28" y="39"/>
                  </a:lnTo>
                  <a:lnTo>
                    <a:pt x="37" y="25"/>
                  </a:lnTo>
                  <a:lnTo>
                    <a:pt x="47" y="15"/>
                  </a:lnTo>
                  <a:lnTo>
                    <a:pt x="57" y="8"/>
                  </a:lnTo>
                  <a:lnTo>
                    <a:pt x="71" y="5"/>
                  </a:lnTo>
                  <a:lnTo>
                    <a:pt x="86" y="1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tx1">
                <a:alpha val="65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24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78" name="Freeform 9"/>
            <p:cNvSpPr/>
            <p:nvPr/>
          </p:nvSpPr>
          <p:spPr>
            <a:xfrm>
              <a:off x="9346680" y="1636200"/>
              <a:ext cx="545400" cy="1743840"/>
            </a:xfrm>
            <a:custGeom>
              <a:avLst/>
              <a:gdLst>
                <a:gd name="textAreaLeft" fmla="*/ 0 w 545400"/>
                <a:gd name="textAreaRight" fmla="*/ 545760 w 545400"/>
                <a:gd name="textAreaTop" fmla="*/ 0 h 1743840"/>
                <a:gd name="textAreaBottom" fmla="*/ 1744200 h 1743840"/>
              </a:gdLst>
              <a:ahLst/>
              <a:rect l="textAreaLeft" t="textAreaTop" r="textAreaRight" b="textAreaBottom"/>
              <a:pathLst>
                <a:path w="592" h="1892">
                  <a:moveTo>
                    <a:pt x="116" y="887"/>
                  </a:moveTo>
                  <a:lnTo>
                    <a:pt x="115" y="892"/>
                  </a:lnTo>
                  <a:lnTo>
                    <a:pt x="112" y="899"/>
                  </a:lnTo>
                  <a:lnTo>
                    <a:pt x="111" y="908"/>
                  </a:lnTo>
                  <a:lnTo>
                    <a:pt x="111" y="915"/>
                  </a:lnTo>
                  <a:lnTo>
                    <a:pt x="112" y="926"/>
                  </a:lnTo>
                  <a:lnTo>
                    <a:pt x="115" y="935"/>
                  </a:lnTo>
                  <a:lnTo>
                    <a:pt x="116" y="936"/>
                  </a:lnTo>
                  <a:lnTo>
                    <a:pt x="117" y="935"/>
                  </a:lnTo>
                  <a:lnTo>
                    <a:pt x="117" y="933"/>
                  </a:lnTo>
                  <a:lnTo>
                    <a:pt x="118" y="931"/>
                  </a:lnTo>
                  <a:lnTo>
                    <a:pt x="118" y="921"/>
                  </a:lnTo>
                  <a:lnTo>
                    <a:pt x="117" y="910"/>
                  </a:lnTo>
                  <a:lnTo>
                    <a:pt x="117" y="900"/>
                  </a:lnTo>
                  <a:lnTo>
                    <a:pt x="116" y="890"/>
                  </a:lnTo>
                  <a:lnTo>
                    <a:pt x="116" y="887"/>
                  </a:lnTo>
                  <a:close/>
                  <a:moveTo>
                    <a:pt x="383" y="632"/>
                  </a:moveTo>
                  <a:lnTo>
                    <a:pt x="388" y="633"/>
                  </a:lnTo>
                  <a:lnTo>
                    <a:pt x="395" y="635"/>
                  </a:lnTo>
                  <a:lnTo>
                    <a:pt x="383" y="632"/>
                  </a:lnTo>
                  <a:close/>
                  <a:moveTo>
                    <a:pt x="245" y="0"/>
                  </a:moveTo>
                  <a:lnTo>
                    <a:pt x="243" y="1"/>
                  </a:lnTo>
                  <a:lnTo>
                    <a:pt x="243" y="3"/>
                  </a:lnTo>
                  <a:lnTo>
                    <a:pt x="241" y="8"/>
                  </a:lnTo>
                  <a:lnTo>
                    <a:pt x="240" y="11"/>
                  </a:lnTo>
                  <a:lnTo>
                    <a:pt x="239" y="14"/>
                  </a:lnTo>
                  <a:lnTo>
                    <a:pt x="238" y="22"/>
                  </a:lnTo>
                  <a:lnTo>
                    <a:pt x="239" y="33"/>
                  </a:lnTo>
                  <a:lnTo>
                    <a:pt x="241" y="46"/>
                  </a:lnTo>
                  <a:lnTo>
                    <a:pt x="243" y="58"/>
                  </a:lnTo>
                  <a:lnTo>
                    <a:pt x="248" y="72"/>
                  </a:lnTo>
                  <a:lnTo>
                    <a:pt x="253" y="83"/>
                  </a:lnTo>
                  <a:lnTo>
                    <a:pt x="279" y="164"/>
                  </a:lnTo>
                  <a:lnTo>
                    <a:pt x="285" y="183"/>
                  </a:lnTo>
                  <a:lnTo>
                    <a:pt x="292" y="205"/>
                  </a:lnTo>
                  <a:lnTo>
                    <a:pt x="299" y="231"/>
                  </a:lnTo>
                  <a:lnTo>
                    <a:pt x="313" y="280"/>
                  </a:lnTo>
                  <a:lnTo>
                    <a:pt x="319" y="302"/>
                  </a:lnTo>
                  <a:lnTo>
                    <a:pt x="325" y="321"/>
                  </a:lnTo>
                  <a:lnTo>
                    <a:pt x="328" y="333"/>
                  </a:lnTo>
                  <a:lnTo>
                    <a:pt x="334" y="354"/>
                  </a:lnTo>
                  <a:lnTo>
                    <a:pt x="336" y="373"/>
                  </a:lnTo>
                  <a:lnTo>
                    <a:pt x="337" y="389"/>
                  </a:lnTo>
                  <a:lnTo>
                    <a:pt x="335" y="407"/>
                  </a:lnTo>
                  <a:lnTo>
                    <a:pt x="333" y="416"/>
                  </a:lnTo>
                  <a:lnTo>
                    <a:pt x="329" y="431"/>
                  </a:lnTo>
                  <a:lnTo>
                    <a:pt x="326" y="452"/>
                  </a:lnTo>
                  <a:lnTo>
                    <a:pt x="320" y="475"/>
                  </a:lnTo>
                  <a:lnTo>
                    <a:pt x="308" y="531"/>
                  </a:lnTo>
                  <a:lnTo>
                    <a:pt x="303" y="560"/>
                  </a:lnTo>
                  <a:lnTo>
                    <a:pt x="297" y="587"/>
                  </a:lnTo>
                  <a:lnTo>
                    <a:pt x="291" y="612"/>
                  </a:lnTo>
                  <a:lnTo>
                    <a:pt x="313" y="617"/>
                  </a:lnTo>
                  <a:lnTo>
                    <a:pt x="336" y="623"/>
                  </a:lnTo>
                  <a:lnTo>
                    <a:pt x="359" y="628"/>
                  </a:lnTo>
                  <a:lnTo>
                    <a:pt x="362" y="625"/>
                  </a:lnTo>
                  <a:lnTo>
                    <a:pt x="369" y="625"/>
                  </a:lnTo>
                  <a:lnTo>
                    <a:pt x="387" y="626"/>
                  </a:lnTo>
                  <a:lnTo>
                    <a:pt x="380" y="619"/>
                  </a:lnTo>
                  <a:lnTo>
                    <a:pt x="374" y="615"/>
                  </a:lnTo>
                  <a:lnTo>
                    <a:pt x="370" y="611"/>
                  </a:lnTo>
                  <a:lnTo>
                    <a:pt x="369" y="609"/>
                  </a:lnTo>
                  <a:lnTo>
                    <a:pt x="367" y="604"/>
                  </a:lnTo>
                  <a:lnTo>
                    <a:pt x="366" y="594"/>
                  </a:lnTo>
                  <a:lnTo>
                    <a:pt x="365" y="578"/>
                  </a:lnTo>
                  <a:lnTo>
                    <a:pt x="363" y="559"/>
                  </a:lnTo>
                  <a:lnTo>
                    <a:pt x="360" y="537"/>
                  </a:lnTo>
                  <a:lnTo>
                    <a:pt x="359" y="515"/>
                  </a:lnTo>
                  <a:lnTo>
                    <a:pt x="356" y="492"/>
                  </a:lnTo>
                  <a:lnTo>
                    <a:pt x="354" y="469"/>
                  </a:lnTo>
                  <a:lnTo>
                    <a:pt x="352" y="450"/>
                  </a:lnTo>
                  <a:lnTo>
                    <a:pt x="350" y="433"/>
                  </a:lnTo>
                  <a:lnTo>
                    <a:pt x="348" y="415"/>
                  </a:lnTo>
                  <a:lnTo>
                    <a:pt x="345" y="393"/>
                  </a:lnTo>
                  <a:lnTo>
                    <a:pt x="342" y="368"/>
                  </a:lnTo>
                  <a:lnTo>
                    <a:pt x="335" y="317"/>
                  </a:lnTo>
                  <a:lnTo>
                    <a:pt x="332" y="294"/>
                  </a:lnTo>
                  <a:lnTo>
                    <a:pt x="328" y="273"/>
                  </a:lnTo>
                  <a:lnTo>
                    <a:pt x="326" y="257"/>
                  </a:lnTo>
                  <a:lnTo>
                    <a:pt x="325" y="246"/>
                  </a:lnTo>
                  <a:lnTo>
                    <a:pt x="321" y="229"/>
                  </a:lnTo>
                  <a:lnTo>
                    <a:pt x="319" y="215"/>
                  </a:lnTo>
                  <a:lnTo>
                    <a:pt x="319" y="200"/>
                  </a:lnTo>
                  <a:lnTo>
                    <a:pt x="320" y="183"/>
                  </a:lnTo>
                  <a:lnTo>
                    <a:pt x="321" y="172"/>
                  </a:lnTo>
                  <a:lnTo>
                    <a:pt x="323" y="164"/>
                  </a:lnTo>
                  <a:lnTo>
                    <a:pt x="326" y="150"/>
                  </a:lnTo>
                  <a:lnTo>
                    <a:pt x="327" y="138"/>
                  </a:lnTo>
                  <a:lnTo>
                    <a:pt x="328" y="127"/>
                  </a:lnTo>
                  <a:lnTo>
                    <a:pt x="329" y="118"/>
                  </a:lnTo>
                  <a:lnTo>
                    <a:pt x="329" y="115"/>
                  </a:lnTo>
                  <a:lnTo>
                    <a:pt x="341" y="82"/>
                  </a:lnTo>
                  <a:lnTo>
                    <a:pt x="349" y="82"/>
                  </a:lnTo>
                  <a:lnTo>
                    <a:pt x="356" y="84"/>
                  </a:lnTo>
                  <a:lnTo>
                    <a:pt x="358" y="87"/>
                  </a:lnTo>
                  <a:lnTo>
                    <a:pt x="363" y="97"/>
                  </a:lnTo>
                  <a:lnTo>
                    <a:pt x="364" y="105"/>
                  </a:lnTo>
                  <a:lnTo>
                    <a:pt x="362" y="114"/>
                  </a:lnTo>
                  <a:lnTo>
                    <a:pt x="358" y="121"/>
                  </a:lnTo>
                  <a:lnTo>
                    <a:pt x="355" y="126"/>
                  </a:lnTo>
                  <a:lnTo>
                    <a:pt x="355" y="132"/>
                  </a:lnTo>
                  <a:lnTo>
                    <a:pt x="358" y="146"/>
                  </a:lnTo>
                  <a:lnTo>
                    <a:pt x="364" y="160"/>
                  </a:lnTo>
                  <a:lnTo>
                    <a:pt x="369" y="172"/>
                  </a:lnTo>
                  <a:lnTo>
                    <a:pt x="372" y="177"/>
                  </a:lnTo>
                  <a:lnTo>
                    <a:pt x="377" y="187"/>
                  </a:lnTo>
                  <a:lnTo>
                    <a:pt x="384" y="200"/>
                  </a:lnTo>
                  <a:lnTo>
                    <a:pt x="392" y="215"/>
                  </a:lnTo>
                  <a:lnTo>
                    <a:pt x="399" y="230"/>
                  </a:lnTo>
                  <a:lnTo>
                    <a:pt x="407" y="245"/>
                  </a:lnTo>
                  <a:lnTo>
                    <a:pt x="413" y="260"/>
                  </a:lnTo>
                  <a:lnTo>
                    <a:pt x="416" y="272"/>
                  </a:lnTo>
                  <a:lnTo>
                    <a:pt x="420" y="287"/>
                  </a:lnTo>
                  <a:lnTo>
                    <a:pt x="424" y="307"/>
                  </a:lnTo>
                  <a:lnTo>
                    <a:pt x="436" y="355"/>
                  </a:lnTo>
                  <a:lnTo>
                    <a:pt x="440" y="381"/>
                  </a:lnTo>
                  <a:lnTo>
                    <a:pt x="445" y="403"/>
                  </a:lnTo>
                  <a:lnTo>
                    <a:pt x="447" y="422"/>
                  </a:lnTo>
                  <a:lnTo>
                    <a:pt x="450" y="436"/>
                  </a:lnTo>
                  <a:lnTo>
                    <a:pt x="452" y="454"/>
                  </a:lnTo>
                  <a:lnTo>
                    <a:pt x="454" y="474"/>
                  </a:lnTo>
                  <a:lnTo>
                    <a:pt x="458" y="496"/>
                  </a:lnTo>
                  <a:lnTo>
                    <a:pt x="460" y="517"/>
                  </a:lnTo>
                  <a:lnTo>
                    <a:pt x="462" y="537"/>
                  </a:lnTo>
                  <a:lnTo>
                    <a:pt x="464" y="553"/>
                  </a:lnTo>
                  <a:lnTo>
                    <a:pt x="465" y="566"/>
                  </a:lnTo>
                  <a:lnTo>
                    <a:pt x="465" y="595"/>
                  </a:lnTo>
                  <a:lnTo>
                    <a:pt x="461" y="607"/>
                  </a:lnTo>
                  <a:lnTo>
                    <a:pt x="458" y="615"/>
                  </a:lnTo>
                  <a:lnTo>
                    <a:pt x="452" y="625"/>
                  </a:lnTo>
                  <a:lnTo>
                    <a:pt x="445" y="637"/>
                  </a:lnTo>
                  <a:lnTo>
                    <a:pt x="490" y="637"/>
                  </a:lnTo>
                  <a:lnTo>
                    <a:pt x="494" y="636"/>
                  </a:lnTo>
                  <a:lnTo>
                    <a:pt x="497" y="633"/>
                  </a:lnTo>
                  <a:lnTo>
                    <a:pt x="500" y="632"/>
                  </a:lnTo>
                  <a:lnTo>
                    <a:pt x="503" y="623"/>
                  </a:lnTo>
                  <a:lnTo>
                    <a:pt x="507" y="616"/>
                  </a:lnTo>
                  <a:lnTo>
                    <a:pt x="507" y="608"/>
                  </a:lnTo>
                  <a:lnTo>
                    <a:pt x="505" y="602"/>
                  </a:lnTo>
                  <a:lnTo>
                    <a:pt x="502" y="590"/>
                  </a:lnTo>
                  <a:lnTo>
                    <a:pt x="498" y="575"/>
                  </a:lnTo>
                  <a:lnTo>
                    <a:pt x="495" y="555"/>
                  </a:lnTo>
                  <a:lnTo>
                    <a:pt x="490" y="533"/>
                  </a:lnTo>
                  <a:lnTo>
                    <a:pt x="485" y="510"/>
                  </a:lnTo>
                  <a:lnTo>
                    <a:pt x="480" y="487"/>
                  </a:lnTo>
                  <a:lnTo>
                    <a:pt x="474" y="464"/>
                  </a:lnTo>
                  <a:lnTo>
                    <a:pt x="469" y="441"/>
                  </a:lnTo>
                  <a:lnTo>
                    <a:pt x="466" y="423"/>
                  </a:lnTo>
                  <a:lnTo>
                    <a:pt x="462" y="408"/>
                  </a:lnTo>
                  <a:lnTo>
                    <a:pt x="460" y="397"/>
                  </a:lnTo>
                  <a:lnTo>
                    <a:pt x="458" y="385"/>
                  </a:lnTo>
                  <a:lnTo>
                    <a:pt x="454" y="366"/>
                  </a:lnTo>
                  <a:lnTo>
                    <a:pt x="451" y="341"/>
                  </a:lnTo>
                  <a:lnTo>
                    <a:pt x="447" y="316"/>
                  </a:lnTo>
                  <a:lnTo>
                    <a:pt x="444" y="288"/>
                  </a:lnTo>
                  <a:lnTo>
                    <a:pt x="440" y="261"/>
                  </a:lnTo>
                  <a:lnTo>
                    <a:pt x="437" y="236"/>
                  </a:lnTo>
                  <a:lnTo>
                    <a:pt x="435" y="214"/>
                  </a:lnTo>
                  <a:lnTo>
                    <a:pt x="432" y="197"/>
                  </a:lnTo>
                  <a:lnTo>
                    <a:pt x="431" y="187"/>
                  </a:lnTo>
                  <a:lnTo>
                    <a:pt x="429" y="176"/>
                  </a:lnTo>
                  <a:lnTo>
                    <a:pt x="427" y="161"/>
                  </a:lnTo>
                  <a:lnTo>
                    <a:pt x="422" y="144"/>
                  </a:lnTo>
                  <a:lnTo>
                    <a:pt x="417" y="125"/>
                  </a:lnTo>
                  <a:lnTo>
                    <a:pt x="414" y="107"/>
                  </a:lnTo>
                  <a:lnTo>
                    <a:pt x="409" y="89"/>
                  </a:lnTo>
                  <a:lnTo>
                    <a:pt x="406" y="76"/>
                  </a:lnTo>
                  <a:lnTo>
                    <a:pt x="403" y="67"/>
                  </a:lnTo>
                  <a:lnTo>
                    <a:pt x="402" y="64"/>
                  </a:lnTo>
                  <a:lnTo>
                    <a:pt x="401" y="57"/>
                  </a:lnTo>
                  <a:lnTo>
                    <a:pt x="399" y="46"/>
                  </a:lnTo>
                  <a:lnTo>
                    <a:pt x="396" y="38"/>
                  </a:lnTo>
                  <a:lnTo>
                    <a:pt x="395" y="32"/>
                  </a:lnTo>
                  <a:lnTo>
                    <a:pt x="396" y="31"/>
                  </a:lnTo>
                  <a:lnTo>
                    <a:pt x="400" y="32"/>
                  </a:lnTo>
                  <a:lnTo>
                    <a:pt x="416" y="40"/>
                  </a:lnTo>
                  <a:lnTo>
                    <a:pt x="427" y="45"/>
                  </a:lnTo>
                  <a:lnTo>
                    <a:pt x="437" y="48"/>
                  </a:lnTo>
                  <a:lnTo>
                    <a:pt x="452" y="54"/>
                  </a:lnTo>
                  <a:lnTo>
                    <a:pt x="469" y="60"/>
                  </a:lnTo>
                  <a:lnTo>
                    <a:pt x="488" y="67"/>
                  </a:lnTo>
                  <a:lnTo>
                    <a:pt x="507" y="73"/>
                  </a:lnTo>
                  <a:lnTo>
                    <a:pt x="520" y="79"/>
                  </a:lnTo>
                  <a:lnTo>
                    <a:pt x="531" y="83"/>
                  </a:lnTo>
                  <a:lnTo>
                    <a:pt x="540" y="91"/>
                  </a:lnTo>
                  <a:lnTo>
                    <a:pt x="545" y="101"/>
                  </a:lnTo>
                  <a:lnTo>
                    <a:pt x="547" y="112"/>
                  </a:lnTo>
                  <a:lnTo>
                    <a:pt x="548" y="126"/>
                  </a:lnTo>
                  <a:lnTo>
                    <a:pt x="549" y="136"/>
                  </a:lnTo>
                  <a:lnTo>
                    <a:pt x="552" y="151"/>
                  </a:lnTo>
                  <a:lnTo>
                    <a:pt x="554" y="169"/>
                  </a:lnTo>
                  <a:lnTo>
                    <a:pt x="558" y="193"/>
                  </a:lnTo>
                  <a:lnTo>
                    <a:pt x="560" y="218"/>
                  </a:lnTo>
                  <a:lnTo>
                    <a:pt x="563" y="244"/>
                  </a:lnTo>
                  <a:lnTo>
                    <a:pt x="567" y="271"/>
                  </a:lnTo>
                  <a:lnTo>
                    <a:pt x="569" y="295"/>
                  </a:lnTo>
                  <a:lnTo>
                    <a:pt x="573" y="317"/>
                  </a:lnTo>
                  <a:lnTo>
                    <a:pt x="575" y="336"/>
                  </a:lnTo>
                  <a:lnTo>
                    <a:pt x="576" y="348"/>
                  </a:lnTo>
                  <a:lnTo>
                    <a:pt x="578" y="365"/>
                  </a:lnTo>
                  <a:lnTo>
                    <a:pt x="581" y="385"/>
                  </a:lnTo>
                  <a:lnTo>
                    <a:pt x="583" y="407"/>
                  </a:lnTo>
                  <a:lnTo>
                    <a:pt x="585" y="428"/>
                  </a:lnTo>
                  <a:lnTo>
                    <a:pt x="588" y="446"/>
                  </a:lnTo>
                  <a:lnTo>
                    <a:pt x="590" y="462"/>
                  </a:lnTo>
                  <a:lnTo>
                    <a:pt x="591" y="474"/>
                  </a:lnTo>
                  <a:lnTo>
                    <a:pt x="592" y="480"/>
                  </a:lnTo>
                  <a:lnTo>
                    <a:pt x="592" y="493"/>
                  </a:lnTo>
                  <a:lnTo>
                    <a:pt x="590" y="503"/>
                  </a:lnTo>
                  <a:lnTo>
                    <a:pt x="589" y="514"/>
                  </a:lnTo>
                  <a:lnTo>
                    <a:pt x="588" y="522"/>
                  </a:lnTo>
                  <a:lnTo>
                    <a:pt x="588" y="531"/>
                  </a:lnTo>
                  <a:lnTo>
                    <a:pt x="587" y="547"/>
                  </a:lnTo>
                  <a:lnTo>
                    <a:pt x="587" y="566"/>
                  </a:lnTo>
                  <a:lnTo>
                    <a:pt x="585" y="586"/>
                  </a:lnTo>
                  <a:lnTo>
                    <a:pt x="585" y="603"/>
                  </a:lnTo>
                  <a:lnTo>
                    <a:pt x="584" y="617"/>
                  </a:lnTo>
                  <a:lnTo>
                    <a:pt x="581" y="637"/>
                  </a:lnTo>
                  <a:lnTo>
                    <a:pt x="578" y="652"/>
                  </a:lnTo>
                  <a:lnTo>
                    <a:pt x="578" y="673"/>
                  </a:lnTo>
                  <a:lnTo>
                    <a:pt x="580" y="686"/>
                  </a:lnTo>
                  <a:lnTo>
                    <a:pt x="580" y="746"/>
                  </a:lnTo>
                  <a:lnTo>
                    <a:pt x="577" y="751"/>
                  </a:lnTo>
                  <a:lnTo>
                    <a:pt x="576" y="752"/>
                  </a:lnTo>
                  <a:lnTo>
                    <a:pt x="574" y="752"/>
                  </a:lnTo>
                  <a:lnTo>
                    <a:pt x="577" y="762"/>
                  </a:lnTo>
                  <a:lnTo>
                    <a:pt x="578" y="772"/>
                  </a:lnTo>
                  <a:lnTo>
                    <a:pt x="577" y="783"/>
                  </a:lnTo>
                  <a:lnTo>
                    <a:pt x="575" y="797"/>
                  </a:lnTo>
                  <a:lnTo>
                    <a:pt x="574" y="811"/>
                  </a:lnTo>
                  <a:lnTo>
                    <a:pt x="573" y="824"/>
                  </a:lnTo>
                  <a:lnTo>
                    <a:pt x="573" y="846"/>
                  </a:lnTo>
                  <a:lnTo>
                    <a:pt x="571" y="872"/>
                  </a:lnTo>
                  <a:lnTo>
                    <a:pt x="570" y="902"/>
                  </a:lnTo>
                  <a:lnTo>
                    <a:pt x="566" y="931"/>
                  </a:lnTo>
                  <a:lnTo>
                    <a:pt x="559" y="958"/>
                  </a:lnTo>
                  <a:lnTo>
                    <a:pt x="552" y="982"/>
                  </a:lnTo>
                  <a:lnTo>
                    <a:pt x="548" y="992"/>
                  </a:lnTo>
                  <a:lnTo>
                    <a:pt x="545" y="1006"/>
                  </a:lnTo>
                  <a:lnTo>
                    <a:pt x="539" y="1024"/>
                  </a:lnTo>
                  <a:lnTo>
                    <a:pt x="533" y="1045"/>
                  </a:lnTo>
                  <a:lnTo>
                    <a:pt x="527" y="1067"/>
                  </a:lnTo>
                  <a:lnTo>
                    <a:pt x="520" y="1089"/>
                  </a:lnTo>
                  <a:lnTo>
                    <a:pt x="515" y="1111"/>
                  </a:lnTo>
                  <a:lnTo>
                    <a:pt x="509" y="1131"/>
                  </a:lnTo>
                  <a:lnTo>
                    <a:pt x="504" y="1147"/>
                  </a:lnTo>
                  <a:lnTo>
                    <a:pt x="501" y="1159"/>
                  </a:lnTo>
                  <a:lnTo>
                    <a:pt x="498" y="1166"/>
                  </a:lnTo>
                  <a:lnTo>
                    <a:pt x="496" y="1175"/>
                  </a:lnTo>
                  <a:lnTo>
                    <a:pt x="496" y="1184"/>
                  </a:lnTo>
                  <a:lnTo>
                    <a:pt x="495" y="1192"/>
                  </a:lnTo>
                  <a:lnTo>
                    <a:pt x="491" y="1197"/>
                  </a:lnTo>
                  <a:lnTo>
                    <a:pt x="487" y="1203"/>
                  </a:lnTo>
                  <a:lnTo>
                    <a:pt x="482" y="1214"/>
                  </a:lnTo>
                  <a:lnTo>
                    <a:pt x="476" y="1227"/>
                  </a:lnTo>
                  <a:lnTo>
                    <a:pt x="473" y="1239"/>
                  </a:lnTo>
                  <a:lnTo>
                    <a:pt x="471" y="1249"/>
                  </a:lnTo>
                  <a:lnTo>
                    <a:pt x="464" y="1272"/>
                  </a:lnTo>
                  <a:lnTo>
                    <a:pt x="459" y="1282"/>
                  </a:lnTo>
                  <a:lnTo>
                    <a:pt x="454" y="1289"/>
                  </a:lnTo>
                  <a:lnTo>
                    <a:pt x="451" y="1296"/>
                  </a:lnTo>
                  <a:lnTo>
                    <a:pt x="450" y="1304"/>
                  </a:lnTo>
                  <a:lnTo>
                    <a:pt x="450" y="1315"/>
                  </a:lnTo>
                  <a:lnTo>
                    <a:pt x="449" y="1322"/>
                  </a:lnTo>
                  <a:lnTo>
                    <a:pt x="447" y="1328"/>
                  </a:lnTo>
                  <a:lnTo>
                    <a:pt x="447" y="1330"/>
                  </a:lnTo>
                  <a:lnTo>
                    <a:pt x="445" y="1338"/>
                  </a:lnTo>
                  <a:lnTo>
                    <a:pt x="442" y="1351"/>
                  </a:lnTo>
                  <a:lnTo>
                    <a:pt x="437" y="1365"/>
                  </a:lnTo>
                  <a:lnTo>
                    <a:pt x="432" y="1381"/>
                  </a:lnTo>
                  <a:lnTo>
                    <a:pt x="427" y="1396"/>
                  </a:lnTo>
                  <a:lnTo>
                    <a:pt x="422" y="1410"/>
                  </a:lnTo>
                  <a:lnTo>
                    <a:pt x="417" y="1421"/>
                  </a:lnTo>
                  <a:lnTo>
                    <a:pt x="411" y="1436"/>
                  </a:lnTo>
                  <a:lnTo>
                    <a:pt x="405" y="1452"/>
                  </a:lnTo>
                  <a:lnTo>
                    <a:pt x="398" y="1471"/>
                  </a:lnTo>
                  <a:lnTo>
                    <a:pt x="389" y="1489"/>
                  </a:lnTo>
                  <a:lnTo>
                    <a:pt x="384" y="1507"/>
                  </a:lnTo>
                  <a:lnTo>
                    <a:pt x="378" y="1521"/>
                  </a:lnTo>
                  <a:lnTo>
                    <a:pt x="373" y="1531"/>
                  </a:lnTo>
                  <a:lnTo>
                    <a:pt x="372" y="1537"/>
                  </a:lnTo>
                  <a:lnTo>
                    <a:pt x="372" y="1543"/>
                  </a:lnTo>
                  <a:lnTo>
                    <a:pt x="373" y="1553"/>
                  </a:lnTo>
                  <a:lnTo>
                    <a:pt x="376" y="1566"/>
                  </a:lnTo>
                  <a:lnTo>
                    <a:pt x="378" y="1581"/>
                  </a:lnTo>
                  <a:lnTo>
                    <a:pt x="381" y="1596"/>
                  </a:lnTo>
                  <a:lnTo>
                    <a:pt x="384" y="1610"/>
                  </a:lnTo>
                  <a:lnTo>
                    <a:pt x="386" y="1622"/>
                  </a:lnTo>
                  <a:lnTo>
                    <a:pt x="388" y="1629"/>
                  </a:lnTo>
                  <a:lnTo>
                    <a:pt x="389" y="1637"/>
                  </a:lnTo>
                  <a:lnTo>
                    <a:pt x="391" y="1649"/>
                  </a:lnTo>
                  <a:lnTo>
                    <a:pt x="389" y="1664"/>
                  </a:lnTo>
                  <a:lnTo>
                    <a:pt x="389" y="1686"/>
                  </a:lnTo>
                  <a:lnTo>
                    <a:pt x="388" y="1705"/>
                  </a:lnTo>
                  <a:lnTo>
                    <a:pt x="386" y="1727"/>
                  </a:lnTo>
                  <a:lnTo>
                    <a:pt x="384" y="1748"/>
                  </a:lnTo>
                  <a:lnTo>
                    <a:pt x="380" y="1767"/>
                  </a:lnTo>
                  <a:lnTo>
                    <a:pt x="377" y="1782"/>
                  </a:lnTo>
                  <a:lnTo>
                    <a:pt x="372" y="1792"/>
                  </a:lnTo>
                  <a:lnTo>
                    <a:pt x="367" y="1796"/>
                  </a:lnTo>
                  <a:lnTo>
                    <a:pt x="363" y="1796"/>
                  </a:lnTo>
                  <a:lnTo>
                    <a:pt x="351" y="1785"/>
                  </a:lnTo>
                  <a:lnTo>
                    <a:pt x="355" y="1795"/>
                  </a:lnTo>
                  <a:lnTo>
                    <a:pt x="357" y="1805"/>
                  </a:lnTo>
                  <a:lnTo>
                    <a:pt x="358" y="1810"/>
                  </a:lnTo>
                  <a:lnTo>
                    <a:pt x="360" y="1817"/>
                  </a:lnTo>
                  <a:lnTo>
                    <a:pt x="365" y="1827"/>
                  </a:lnTo>
                  <a:lnTo>
                    <a:pt x="370" y="1838"/>
                  </a:lnTo>
                  <a:lnTo>
                    <a:pt x="373" y="1849"/>
                  </a:lnTo>
                  <a:lnTo>
                    <a:pt x="377" y="1858"/>
                  </a:lnTo>
                  <a:lnTo>
                    <a:pt x="380" y="1870"/>
                  </a:lnTo>
                  <a:lnTo>
                    <a:pt x="380" y="1878"/>
                  </a:lnTo>
                  <a:lnTo>
                    <a:pt x="378" y="1882"/>
                  </a:lnTo>
                  <a:lnTo>
                    <a:pt x="373" y="1886"/>
                  </a:lnTo>
                  <a:lnTo>
                    <a:pt x="367" y="1888"/>
                  </a:lnTo>
                  <a:lnTo>
                    <a:pt x="358" y="1891"/>
                  </a:lnTo>
                  <a:lnTo>
                    <a:pt x="344" y="1892"/>
                  </a:lnTo>
                  <a:lnTo>
                    <a:pt x="293" y="1892"/>
                  </a:lnTo>
                  <a:lnTo>
                    <a:pt x="285" y="1891"/>
                  </a:lnTo>
                  <a:lnTo>
                    <a:pt x="279" y="1888"/>
                  </a:lnTo>
                  <a:lnTo>
                    <a:pt x="272" y="1884"/>
                  </a:lnTo>
                  <a:lnTo>
                    <a:pt x="265" y="1878"/>
                  </a:lnTo>
                  <a:lnTo>
                    <a:pt x="258" y="1870"/>
                  </a:lnTo>
                  <a:lnTo>
                    <a:pt x="255" y="1860"/>
                  </a:lnTo>
                  <a:lnTo>
                    <a:pt x="254" y="1850"/>
                  </a:lnTo>
                  <a:lnTo>
                    <a:pt x="255" y="1838"/>
                  </a:lnTo>
                  <a:lnTo>
                    <a:pt x="256" y="1829"/>
                  </a:lnTo>
                  <a:lnTo>
                    <a:pt x="258" y="1823"/>
                  </a:lnTo>
                  <a:lnTo>
                    <a:pt x="262" y="1814"/>
                  </a:lnTo>
                  <a:lnTo>
                    <a:pt x="267" y="1788"/>
                  </a:lnTo>
                  <a:lnTo>
                    <a:pt x="267" y="1785"/>
                  </a:lnTo>
                  <a:lnTo>
                    <a:pt x="268" y="1781"/>
                  </a:lnTo>
                  <a:lnTo>
                    <a:pt x="268" y="1778"/>
                  </a:lnTo>
                  <a:lnTo>
                    <a:pt x="269" y="1773"/>
                  </a:lnTo>
                  <a:lnTo>
                    <a:pt x="267" y="1772"/>
                  </a:lnTo>
                  <a:lnTo>
                    <a:pt x="267" y="1734"/>
                  </a:lnTo>
                  <a:lnTo>
                    <a:pt x="268" y="1725"/>
                  </a:lnTo>
                  <a:lnTo>
                    <a:pt x="261" y="1719"/>
                  </a:lnTo>
                  <a:lnTo>
                    <a:pt x="258" y="1714"/>
                  </a:lnTo>
                  <a:lnTo>
                    <a:pt x="255" y="1705"/>
                  </a:lnTo>
                  <a:lnTo>
                    <a:pt x="253" y="1693"/>
                  </a:lnTo>
                  <a:lnTo>
                    <a:pt x="250" y="1680"/>
                  </a:lnTo>
                  <a:lnTo>
                    <a:pt x="249" y="1670"/>
                  </a:lnTo>
                  <a:lnTo>
                    <a:pt x="250" y="1662"/>
                  </a:lnTo>
                  <a:lnTo>
                    <a:pt x="253" y="1651"/>
                  </a:lnTo>
                  <a:lnTo>
                    <a:pt x="255" y="1639"/>
                  </a:lnTo>
                  <a:lnTo>
                    <a:pt x="248" y="1627"/>
                  </a:lnTo>
                  <a:lnTo>
                    <a:pt x="243" y="1616"/>
                  </a:lnTo>
                  <a:lnTo>
                    <a:pt x="241" y="1609"/>
                  </a:lnTo>
                  <a:lnTo>
                    <a:pt x="236" y="1599"/>
                  </a:lnTo>
                  <a:lnTo>
                    <a:pt x="233" y="1585"/>
                  </a:lnTo>
                  <a:lnTo>
                    <a:pt x="228" y="1568"/>
                  </a:lnTo>
                  <a:lnTo>
                    <a:pt x="224" y="1553"/>
                  </a:lnTo>
                  <a:lnTo>
                    <a:pt x="220" y="1539"/>
                  </a:lnTo>
                  <a:lnTo>
                    <a:pt x="218" y="1528"/>
                  </a:lnTo>
                  <a:lnTo>
                    <a:pt x="217" y="1520"/>
                  </a:lnTo>
                  <a:lnTo>
                    <a:pt x="214" y="1500"/>
                  </a:lnTo>
                  <a:lnTo>
                    <a:pt x="211" y="1481"/>
                  </a:lnTo>
                  <a:lnTo>
                    <a:pt x="210" y="1473"/>
                  </a:lnTo>
                  <a:lnTo>
                    <a:pt x="210" y="1443"/>
                  </a:lnTo>
                  <a:lnTo>
                    <a:pt x="209" y="1424"/>
                  </a:lnTo>
                  <a:lnTo>
                    <a:pt x="209" y="1387"/>
                  </a:lnTo>
                  <a:lnTo>
                    <a:pt x="207" y="1371"/>
                  </a:lnTo>
                  <a:lnTo>
                    <a:pt x="206" y="1358"/>
                  </a:lnTo>
                  <a:lnTo>
                    <a:pt x="205" y="1338"/>
                  </a:lnTo>
                  <a:lnTo>
                    <a:pt x="203" y="1314"/>
                  </a:lnTo>
                  <a:lnTo>
                    <a:pt x="201" y="1285"/>
                  </a:lnTo>
                  <a:lnTo>
                    <a:pt x="198" y="1253"/>
                  </a:lnTo>
                  <a:lnTo>
                    <a:pt x="197" y="1222"/>
                  </a:lnTo>
                  <a:lnTo>
                    <a:pt x="195" y="1190"/>
                  </a:lnTo>
                  <a:lnTo>
                    <a:pt x="192" y="1161"/>
                  </a:lnTo>
                  <a:lnTo>
                    <a:pt x="190" y="1136"/>
                  </a:lnTo>
                  <a:lnTo>
                    <a:pt x="189" y="1115"/>
                  </a:lnTo>
                  <a:lnTo>
                    <a:pt x="188" y="1101"/>
                  </a:lnTo>
                  <a:lnTo>
                    <a:pt x="187" y="1085"/>
                  </a:lnTo>
                  <a:lnTo>
                    <a:pt x="184" y="1063"/>
                  </a:lnTo>
                  <a:lnTo>
                    <a:pt x="182" y="1038"/>
                  </a:lnTo>
                  <a:lnTo>
                    <a:pt x="178" y="1011"/>
                  </a:lnTo>
                  <a:lnTo>
                    <a:pt x="176" y="985"/>
                  </a:lnTo>
                  <a:lnTo>
                    <a:pt x="173" y="959"/>
                  </a:lnTo>
                  <a:lnTo>
                    <a:pt x="172" y="938"/>
                  </a:lnTo>
                  <a:lnTo>
                    <a:pt x="170" y="922"/>
                  </a:lnTo>
                  <a:lnTo>
                    <a:pt x="162" y="925"/>
                  </a:lnTo>
                  <a:lnTo>
                    <a:pt x="155" y="926"/>
                  </a:lnTo>
                  <a:lnTo>
                    <a:pt x="150" y="926"/>
                  </a:lnTo>
                  <a:lnTo>
                    <a:pt x="145" y="925"/>
                  </a:lnTo>
                  <a:lnTo>
                    <a:pt x="141" y="925"/>
                  </a:lnTo>
                  <a:lnTo>
                    <a:pt x="141" y="937"/>
                  </a:lnTo>
                  <a:lnTo>
                    <a:pt x="140" y="949"/>
                  </a:lnTo>
                  <a:lnTo>
                    <a:pt x="140" y="957"/>
                  </a:lnTo>
                  <a:lnTo>
                    <a:pt x="139" y="961"/>
                  </a:lnTo>
                  <a:lnTo>
                    <a:pt x="139" y="964"/>
                  </a:lnTo>
                  <a:lnTo>
                    <a:pt x="138" y="965"/>
                  </a:lnTo>
                  <a:lnTo>
                    <a:pt x="138" y="967"/>
                  </a:lnTo>
                  <a:lnTo>
                    <a:pt x="139" y="968"/>
                  </a:lnTo>
                  <a:lnTo>
                    <a:pt x="141" y="970"/>
                  </a:lnTo>
                  <a:lnTo>
                    <a:pt x="143" y="972"/>
                  </a:lnTo>
                  <a:lnTo>
                    <a:pt x="145" y="974"/>
                  </a:lnTo>
                  <a:lnTo>
                    <a:pt x="145" y="978"/>
                  </a:lnTo>
                  <a:lnTo>
                    <a:pt x="144" y="980"/>
                  </a:lnTo>
                  <a:lnTo>
                    <a:pt x="143" y="981"/>
                  </a:lnTo>
                  <a:lnTo>
                    <a:pt x="139" y="981"/>
                  </a:lnTo>
                  <a:lnTo>
                    <a:pt x="137" y="982"/>
                  </a:lnTo>
                  <a:lnTo>
                    <a:pt x="133" y="982"/>
                  </a:lnTo>
                  <a:lnTo>
                    <a:pt x="123" y="981"/>
                  </a:lnTo>
                  <a:lnTo>
                    <a:pt x="114" y="978"/>
                  </a:lnTo>
                  <a:lnTo>
                    <a:pt x="109" y="975"/>
                  </a:lnTo>
                  <a:lnTo>
                    <a:pt x="108" y="974"/>
                  </a:lnTo>
                  <a:lnTo>
                    <a:pt x="104" y="974"/>
                  </a:lnTo>
                  <a:lnTo>
                    <a:pt x="101" y="975"/>
                  </a:lnTo>
                  <a:lnTo>
                    <a:pt x="96" y="974"/>
                  </a:lnTo>
                  <a:lnTo>
                    <a:pt x="94" y="974"/>
                  </a:lnTo>
                  <a:lnTo>
                    <a:pt x="89" y="972"/>
                  </a:lnTo>
                  <a:lnTo>
                    <a:pt x="87" y="970"/>
                  </a:lnTo>
                  <a:lnTo>
                    <a:pt x="85" y="965"/>
                  </a:lnTo>
                  <a:lnTo>
                    <a:pt x="83" y="964"/>
                  </a:lnTo>
                  <a:lnTo>
                    <a:pt x="80" y="964"/>
                  </a:lnTo>
                  <a:lnTo>
                    <a:pt x="78" y="963"/>
                  </a:lnTo>
                  <a:lnTo>
                    <a:pt x="74" y="961"/>
                  </a:lnTo>
                  <a:lnTo>
                    <a:pt x="72" y="960"/>
                  </a:lnTo>
                  <a:lnTo>
                    <a:pt x="65" y="952"/>
                  </a:lnTo>
                  <a:lnTo>
                    <a:pt x="59" y="940"/>
                  </a:lnTo>
                  <a:lnTo>
                    <a:pt x="54" y="925"/>
                  </a:lnTo>
                  <a:lnTo>
                    <a:pt x="50" y="911"/>
                  </a:lnTo>
                  <a:lnTo>
                    <a:pt x="49" y="901"/>
                  </a:lnTo>
                  <a:lnTo>
                    <a:pt x="48" y="887"/>
                  </a:lnTo>
                  <a:lnTo>
                    <a:pt x="46" y="871"/>
                  </a:lnTo>
                  <a:lnTo>
                    <a:pt x="46" y="842"/>
                  </a:lnTo>
                  <a:lnTo>
                    <a:pt x="35" y="846"/>
                  </a:lnTo>
                  <a:lnTo>
                    <a:pt x="25" y="849"/>
                  </a:lnTo>
                  <a:lnTo>
                    <a:pt x="20" y="850"/>
                  </a:lnTo>
                  <a:lnTo>
                    <a:pt x="19" y="845"/>
                  </a:lnTo>
                  <a:lnTo>
                    <a:pt x="16" y="835"/>
                  </a:lnTo>
                  <a:lnTo>
                    <a:pt x="15" y="817"/>
                  </a:lnTo>
                  <a:lnTo>
                    <a:pt x="14" y="795"/>
                  </a:lnTo>
                  <a:lnTo>
                    <a:pt x="12" y="769"/>
                  </a:lnTo>
                  <a:lnTo>
                    <a:pt x="10" y="742"/>
                  </a:lnTo>
                  <a:lnTo>
                    <a:pt x="8" y="712"/>
                  </a:lnTo>
                  <a:lnTo>
                    <a:pt x="7" y="683"/>
                  </a:lnTo>
                  <a:lnTo>
                    <a:pt x="5" y="657"/>
                  </a:lnTo>
                  <a:lnTo>
                    <a:pt x="3" y="632"/>
                  </a:lnTo>
                  <a:lnTo>
                    <a:pt x="2" y="610"/>
                  </a:lnTo>
                  <a:lnTo>
                    <a:pt x="1" y="595"/>
                  </a:lnTo>
                  <a:lnTo>
                    <a:pt x="0" y="585"/>
                  </a:lnTo>
                  <a:lnTo>
                    <a:pt x="0" y="569"/>
                  </a:lnTo>
                  <a:lnTo>
                    <a:pt x="1" y="548"/>
                  </a:lnTo>
                  <a:lnTo>
                    <a:pt x="2" y="525"/>
                  </a:lnTo>
                  <a:lnTo>
                    <a:pt x="7" y="476"/>
                  </a:lnTo>
                  <a:lnTo>
                    <a:pt x="8" y="455"/>
                  </a:lnTo>
                  <a:lnTo>
                    <a:pt x="9" y="438"/>
                  </a:lnTo>
                  <a:lnTo>
                    <a:pt x="10" y="424"/>
                  </a:lnTo>
                  <a:lnTo>
                    <a:pt x="10" y="404"/>
                  </a:lnTo>
                  <a:lnTo>
                    <a:pt x="12" y="379"/>
                  </a:lnTo>
                  <a:lnTo>
                    <a:pt x="12" y="323"/>
                  </a:lnTo>
                  <a:lnTo>
                    <a:pt x="13" y="294"/>
                  </a:lnTo>
                  <a:lnTo>
                    <a:pt x="13" y="225"/>
                  </a:lnTo>
                  <a:lnTo>
                    <a:pt x="14" y="205"/>
                  </a:lnTo>
                  <a:lnTo>
                    <a:pt x="16" y="184"/>
                  </a:lnTo>
                  <a:lnTo>
                    <a:pt x="20" y="165"/>
                  </a:lnTo>
                  <a:lnTo>
                    <a:pt x="23" y="147"/>
                  </a:lnTo>
                  <a:lnTo>
                    <a:pt x="27" y="133"/>
                  </a:lnTo>
                  <a:lnTo>
                    <a:pt x="30" y="122"/>
                  </a:lnTo>
                  <a:lnTo>
                    <a:pt x="34" y="116"/>
                  </a:lnTo>
                  <a:lnTo>
                    <a:pt x="39" y="110"/>
                  </a:lnTo>
                  <a:lnTo>
                    <a:pt x="51" y="104"/>
                  </a:lnTo>
                  <a:lnTo>
                    <a:pt x="64" y="96"/>
                  </a:lnTo>
                  <a:lnTo>
                    <a:pt x="79" y="89"/>
                  </a:lnTo>
                  <a:lnTo>
                    <a:pt x="92" y="83"/>
                  </a:lnTo>
                  <a:lnTo>
                    <a:pt x="110" y="76"/>
                  </a:lnTo>
                  <a:lnTo>
                    <a:pt x="123" y="70"/>
                  </a:lnTo>
                  <a:lnTo>
                    <a:pt x="137" y="64"/>
                  </a:lnTo>
                  <a:lnTo>
                    <a:pt x="153" y="58"/>
                  </a:lnTo>
                  <a:lnTo>
                    <a:pt x="168" y="51"/>
                  </a:lnTo>
                  <a:lnTo>
                    <a:pt x="182" y="45"/>
                  </a:lnTo>
                  <a:lnTo>
                    <a:pt x="191" y="41"/>
                  </a:lnTo>
                  <a:lnTo>
                    <a:pt x="201" y="37"/>
                  </a:lnTo>
                  <a:lnTo>
                    <a:pt x="221" y="20"/>
                  </a:lnTo>
                  <a:lnTo>
                    <a:pt x="231" y="12"/>
                  </a:lnTo>
                  <a:lnTo>
                    <a:pt x="238" y="5"/>
                  </a:lnTo>
                  <a:lnTo>
                    <a:pt x="242" y="2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tx1">
                <a:alpha val="65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2400" spc="-1" strike="noStrike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479" name="Group 43"/>
          <p:cNvGrpSpPr/>
          <p:nvPr/>
        </p:nvGrpSpPr>
        <p:grpSpPr>
          <a:xfrm>
            <a:off x="1196640" y="1905480"/>
            <a:ext cx="2794680" cy="2794680"/>
            <a:chOff x="1196640" y="1905480"/>
            <a:chExt cx="2794680" cy="2794680"/>
          </a:xfrm>
        </p:grpSpPr>
        <p:sp>
          <p:nvSpPr>
            <p:cNvPr id="480" name="Oval 21"/>
            <p:cNvSpPr/>
            <p:nvPr/>
          </p:nvSpPr>
          <p:spPr>
            <a:xfrm>
              <a:off x="1196640" y="1905480"/>
              <a:ext cx="2794680" cy="27946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plastic">
              <a:bevelT w="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endParaRPr b="0" lang="en-US" sz="24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81" name="Oval 22"/>
            <p:cNvSpPr/>
            <p:nvPr/>
          </p:nvSpPr>
          <p:spPr>
            <a:xfrm>
              <a:off x="1464840" y="2173320"/>
              <a:ext cx="2258640" cy="22586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plastic">
              <a:bevelT w="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endParaRPr b="0" lang="en-US" sz="24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82" name="Oval 23"/>
            <p:cNvSpPr/>
            <p:nvPr/>
          </p:nvSpPr>
          <p:spPr>
            <a:xfrm>
              <a:off x="1782000" y="2490840"/>
              <a:ext cx="1623960" cy="162396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plastic">
              <a:bevelT w="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endParaRPr b="0" lang="en-US" sz="24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83" name="Oval 24"/>
            <p:cNvSpPr/>
            <p:nvPr/>
          </p:nvSpPr>
          <p:spPr>
            <a:xfrm>
              <a:off x="2057400" y="2765880"/>
              <a:ext cx="1073520" cy="10735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plastic">
              <a:bevelT w="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endParaRPr b="0" lang="en-US" sz="24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84" name="Oval 25"/>
            <p:cNvSpPr/>
            <p:nvPr/>
          </p:nvSpPr>
          <p:spPr>
            <a:xfrm>
              <a:off x="2301480" y="3009960"/>
              <a:ext cx="585360" cy="5853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plastic">
              <a:bevelT w="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endParaRPr b="0" lang="en-US" sz="2400" spc="-1" strike="noStrike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485" name="TextBox 38"/>
          <p:cNvSpPr/>
          <p:nvPr/>
        </p:nvSpPr>
        <p:spPr>
          <a:xfrm>
            <a:off x="1144440" y="4201920"/>
            <a:ext cx="2492280" cy="39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2000" spc="-1" strike="noStrike">
                <a:solidFill>
                  <a:srgbClr val="3f3f3f"/>
                </a:solidFill>
                <a:latin typeface="Arial"/>
              </a:rPr>
              <a:t>Познавательные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86" name="Group 19"/>
          <p:cNvGrpSpPr/>
          <p:nvPr/>
        </p:nvGrpSpPr>
        <p:grpSpPr>
          <a:xfrm>
            <a:off x="2337840" y="1371960"/>
            <a:ext cx="512640" cy="1969920"/>
            <a:chOff x="2337840" y="1371960"/>
            <a:chExt cx="512640" cy="1969920"/>
          </a:xfrm>
        </p:grpSpPr>
        <p:sp>
          <p:nvSpPr>
            <p:cNvPr id="487" name="Freeform 11"/>
            <p:cNvSpPr/>
            <p:nvPr/>
          </p:nvSpPr>
          <p:spPr>
            <a:xfrm>
              <a:off x="2337840" y="1652760"/>
              <a:ext cx="512640" cy="1689120"/>
            </a:xfrm>
            <a:custGeom>
              <a:avLst/>
              <a:gdLst>
                <a:gd name="textAreaLeft" fmla="*/ 0 w 512640"/>
                <a:gd name="textAreaRight" fmla="*/ 513000 w 512640"/>
                <a:gd name="textAreaTop" fmla="*/ 0 h 1689120"/>
                <a:gd name="textAreaBottom" fmla="*/ 1689480 h 1689120"/>
              </a:gdLst>
              <a:ahLst/>
              <a:rect l="textAreaLeft" t="textAreaTop" r="textAreaRight" b="textAreaBottom"/>
              <a:pathLst>
                <a:path w="749" h="2467">
                  <a:moveTo>
                    <a:pt x="476" y="2312"/>
                  </a:moveTo>
                  <a:lnTo>
                    <a:pt x="482" y="2331"/>
                  </a:lnTo>
                  <a:lnTo>
                    <a:pt x="480" y="2322"/>
                  </a:lnTo>
                  <a:lnTo>
                    <a:pt x="476" y="2312"/>
                  </a:lnTo>
                  <a:close/>
                  <a:moveTo>
                    <a:pt x="645" y="1072"/>
                  </a:moveTo>
                  <a:lnTo>
                    <a:pt x="644" y="1073"/>
                  </a:lnTo>
                  <a:lnTo>
                    <a:pt x="644" y="1075"/>
                  </a:lnTo>
                  <a:lnTo>
                    <a:pt x="643" y="1077"/>
                  </a:lnTo>
                  <a:lnTo>
                    <a:pt x="643" y="1081"/>
                  </a:lnTo>
                  <a:lnTo>
                    <a:pt x="641" y="1088"/>
                  </a:lnTo>
                  <a:lnTo>
                    <a:pt x="641" y="1099"/>
                  </a:lnTo>
                  <a:lnTo>
                    <a:pt x="640" y="1110"/>
                  </a:lnTo>
                  <a:lnTo>
                    <a:pt x="637" y="1122"/>
                  </a:lnTo>
                  <a:lnTo>
                    <a:pt x="635" y="1131"/>
                  </a:lnTo>
                  <a:lnTo>
                    <a:pt x="632" y="1136"/>
                  </a:lnTo>
                  <a:lnTo>
                    <a:pt x="629" y="1136"/>
                  </a:lnTo>
                  <a:lnTo>
                    <a:pt x="628" y="1134"/>
                  </a:lnTo>
                  <a:lnTo>
                    <a:pt x="626" y="1131"/>
                  </a:lnTo>
                  <a:lnTo>
                    <a:pt x="623" y="1124"/>
                  </a:lnTo>
                  <a:lnTo>
                    <a:pt x="623" y="1126"/>
                  </a:lnTo>
                  <a:lnTo>
                    <a:pt x="622" y="1129"/>
                  </a:lnTo>
                  <a:lnTo>
                    <a:pt x="622" y="1130"/>
                  </a:lnTo>
                  <a:lnTo>
                    <a:pt x="620" y="1141"/>
                  </a:lnTo>
                  <a:lnTo>
                    <a:pt x="619" y="1155"/>
                  </a:lnTo>
                  <a:lnTo>
                    <a:pt x="625" y="1151"/>
                  </a:lnTo>
                  <a:lnTo>
                    <a:pt x="632" y="1147"/>
                  </a:lnTo>
                  <a:lnTo>
                    <a:pt x="637" y="1141"/>
                  </a:lnTo>
                  <a:lnTo>
                    <a:pt x="641" y="1134"/>
                  </a:lnTo>
                  <a:lnTo>
                    <a:pt x="643" y="1125"/>
                  </a:lnTo>
                  <a:lnTo>
                    <a:pt x="644" y="1117"/>
                  </a:lnTo>
                  <a:lnTo>
                    <a:pt x="644" y="1109"/>
                  </a:lnTo>
                  <a:lnTo>
                    <a:pt x="645" y="1091"/>
                  </a:lnTo>
                  <a:lnTo>
                    <a:pt x="647" y="1075"/>
                  </a:lnTo>
                  <a:lnTo>
                    <a:pt x="647" y="1072"/>
                  </a:lnTo>
                  <a:lnTo>
                    <a:pt x="645" y="1072"/>
                  </a:lnTo>
                  <a:close/>
                  <a:moveTo>
                    <a:pt x="608" y="490"/>
                  </a:moveTo>
                  <a:lnTo>
                    <a:pt x="604" y="504"/>
                  </a:lnTo>
                  <a:lnTo>
                    <a:pt x="598" y="523"/>
                  </a:lnTo>
                  <a:lnTo>
                    <a:pt x="586" y="564"/>
                  </a:lnTo>
                  <a:lnTo>
                    <a:pt x="583" y="585"/>
                  </a:lnTo>
                  <a:lnTo>
                    <a:pt x="582" y="606"/>
                  </a:lnTo>
                  <a:lnTo>
                    <a:pt x="582" y="631"/>
                  </a:lnTo>
                  <a:lnTo>
                    <a:pt x="583" y="655"/>
                  </a:lnTo>
                  <a:lnTo>
                    <a:pt x="583" y="691"/>
                  </a:lnTo>
                  <a:lnTo>
                    <a:pt x="585" y="711"/>
                  </a:lnTo>
                  <a:lnTo>
                    <a:pt x="586" y="732"/>
                  </a:lnTo>
                  <a:lnTo>
                    <a:pt x="590" y="754"/>
                  </a:lnTo>
                  <a:lnTo>
                    <a:pt x="593" y="773"/>
                  </a:lnTo>
                  <a:lnTo>
                    <a:pt x="598" y="785"/>
                  </a:lnTo>
                  <a:lnTo>
                    <a:pt x="603" y="792"/>
                  </a:lnTo>
                  <a:lnTo>
                    <a:pt x="606" y="796"/>
                  </a:lnTo>
                  <a:lnTo>
                    <a:pt x="607" y="795"/>
                  </a:lnTo>
                  <a:lnTo>
                    <a:pt x="608" y="788"/>
                  </a:lnTo>
                  <a:lnTo>
                    <a:pt x="608" y="755"/>
                  </a:lnTo>
                  <a:lnTo>
                    <a:pt x="607" y="727"/>
                  </a:lnTo>
                  <a:lnTo>
                    <a:pt x="605" y="702"/>
                  </a:lnTo>
                  <a:lnTo>
                    <a:pt x="604" y="678"/>
                  </a:lnTo>
                  <a:lnTo>
                    <a:pt x="603" y="660"/>
                  </a:lnTo>
                  <a:lnTo>
                    <a:pt x="603" y="588"/>
                  </a:lnTo>
                  <a:lnTo>
                    <a:pt x="605" y="569"/>
                  </a:lnTo>
                  <a:lnTo>
                    <a:pt x="606" y="559"/>
                  </a:lnTo>
                  <a:lnTo>
                    <a:pt x="607" y="545"/>
                  </a:lnTo>
                  <a:lnTo>
                    <a:pt x="607" y="530"/>
                  </a:lnTo>
                  <a:lnTo>
                    <a:pt x="608" y="514"/>
                  </a:lnTo>
                  <a:lnTo>
                    <a:pt x="608" y="490"/>
                  </a:lnTo>
                  <a:close/>
                  <a:moveTo>
                    <a:pt x="291" y="0"/>
                  </a:moveTo>
                  <a:lnTo>
                    <a:pt x="293" y="2"/>
                  </a:lnTo>
                  <a:lnTo>
                    <a:pt x="292" y="5"/>
                  </a:lnTo>
                  <a:lnTo>
                    <a:pt x="287" y="12"/>
                  </a:lnTo>
                  <a:lnTo>
                    <a:pt x="281" y="25"/>
                  </a:lnTo>
                  <a:lnTo>
                    <a:pt x="274" y="40"/>
                  </a:lnTo>
                  <a:lnTo>
                    <a:pt x="268" y="57"/>
                  </a:lnTo>
                  <a:lnTo>
                    <a:pt x="261" y="76"/>
                  </a:lnTo>
                  <a:lnTo>
                    <a:pt x="255" y="95"/>
                  </a:lnTo>
                  <a:lnTo>
                    <a:pt x="251" y="111"/>
                  </a:lnTo>
                  <a:lnTo>
                    <a:pt x="249" y="126"/>
                  </a:lnTo>
                  <a:lnTo>
                    <a:pt x="248" y="147"/>
                  </a:lnTo>
                  <a:lnTo>
                    <a:pt x="247" y="173"/>
                  </a:lnTo>
                  <a:lnTo>
                    <a:pt x="242" y="231"/>
                  </a:lnTo>
                  <a:lnTo>
                    <a:pt x="240" y="257"/>
                  </a:lnTo>
                  <a:lnTo>
                    <a:pt x="235" y="280"/>
                  </a:lnTo>
                  <a:lnTo>
                    <a:pt x="232" y="298"/>
                  </a:lnTo>
                  <a:lnTo>
                    <a:pt x="227" y="323"/>
                  </a:lnTo>
                  <a:lnTo>
                    <a:pt x="222" y="349"/>
                  </a:lnTo>
                  <a:lnTo>
                    <a:pt x="215" y="403"/>
                  </a:lnTo>
                  <a:lnTo>
                    <a:pt x="212" y="425"/>
                  </a:lnTo>
                  <a:lnTo>
                    <a:pt x="211" y="442"/>
                  </a:lnTo>
                  <a:lnTo>
                    <a:pt x="211" y="544"/>
                  </a:lnTo>
                  <a:lnTo>
                    <a:pt x="210" y="570"/>
                  </a:lnTo>
                  <a:lnTo>
                    <a:pt x="207" y="594"/>
                  </a:lnTo>
                  <a:lnTo>
                    <a:pt x="203" y="616"/>
                  </a:lnTo>
                  <a:lnTo>
                    <a:pt x="194" y="637"/>
                  </a:lnTo>
                  <a:lnTo>
                    <a:pt x="185" y="655"/>
                  </a:lnTo>
                  <a:lnTo>
                    <a:pt x="179" y="671"/>
                  </a:lnTo>
                  <a:lnTo>
                    <a:pt x="182" y="673"/>
                  </a:lnTo>
                  <a:lnTo>
                    <a:pt x="188" y="674"/>
                  </a:lnTo>
                  <a:lnTo>
                    <a:pt x="196" y="676"/>
                  </a:lnTo>
                  <a:lnTo>
                    <a:pt x="206" y="680"/>
                  </a:lnTo>
                  <a:lnTo>
                    <a:pt x="215" y="682"/>
                  </a:lnTo>
                  <a:lnTo>
                    <a:pt x="223" y="684"/>
                  </a:lnTo>
                  <a:lnTo>
                    <a:pt x="234" y="687"/>
                  </a:lnTo>
                  <a:lnTo>
                    <a:pt x="249" y="689"/>
                  </a:lnTo>
                  <a:lnTo>
                    <a:pt x="284" y="694"/>
                  </a:lnTo>
                  <a:lnTo>
                    <a:pt x="300" y="696"/>
                  </a:lnTo>
                  <a:lnTo>
                    <a:pt x="313" y="697"/>
                  </a:lnTo>
                  <a:lnTo>
                    <a:pt x="331" y="699"/>
                  </a:lnTo>
                  <a:lnTo>
                    <a:pt x="356" y="702"/>
                  </a:lnTo>
                  <a:lnTo>
                    <a:pt x="382" y="703"/>
                  </a:lnTo>
                  <a:lnTo>
                    <a:pt x="408" y="704"/>
                  </a:lnTo>
                  <a:lnTo>
                    <a:pt x="412" y="704"/>
                  </a:lnTo>
                  <a:lnTo>
                    <a:pt x="416" y="705"/>
                  </a:lnTo>
                  <a:lnTo>
                    <a:pt x="421" y="705"/>
                  </a:lnTo>
                  <a:lnTo>
                    <a:pt x="419" y="699"/>
                  </a:lnTo>
                  <a:lnTo>
                    <a:pt x="419" y="668"/>
                  </a:lnTo>
                  <a:lnTo>
                    <a:pt x="421" y="645"/>
                  </a:lnTo>
                  <a:lnTo>
                    <a:pt x="423" y="618"/>
                  </a:lnTo>
                  <a:lnTo>
                    <a:pt x="430" y="562"/>
                  </a:lnTo>
                  <a:lnTo>
                    <a:pt x="434" y="537"/>
                  </a:lnTo>
                  <a:lnTo>
                    <a:pt x="438" y="516"/>
                  </a:lnTo>
                  <a:lnTo>
                    <a:pt x="440" y="498"/>
                  </a:lnTo>
                  <a:lnTo>
                    <a:pt x="444" y="483"/>
                  </a:lnTo>
                  <a:lnTo>
                    <a:pt x="447" y="464"/>
                  </a:lnTo>
                  <a:lnTo>
                    <a:pt x="453" y="441"/>
                  </a:lnTo>
                  <a:lnTo>
                    <a:pt x="459" y="417"/>
                  </a:lnTo>
                  <a:lnTo>
                    <a:pt x="466" y="391"/>
                  </a:lnTo>
                  <a:lnTo>
                    <a:pt x="472" y="367"/>
                  </a:lnTo>
                  <a:lnTo>
                    <a:pt x="477" y="343"/>
                  </a:lnTo>
                  <a:lnTo>
                    <a:pt x="482" y="324"/>
                  </a:lnTo>
                  <a:lnTo>
                    <a:pt x="487" y="307"/>
                  </a:lnTo>
                  <a:lnTo>
                    <a:pt x="492" y="287"/>
                  </a:lnTo>
                  <a:lnTo>
                    <a:pt x="498" y="261"/>
                  </a:lnTo>
                  <a:lnTo>
                    <a:pt x="505" y="232"/>
                  </a:lnTo>
                  <a:lnTo>
                    <a:pt x="512" y="202"/>
                  </a:lnTo>
                  <a:lnTo>
                    <a:pt x="518" y="173"/>
                  </a:lnTo>
                  <a:lnTo>
                    <a:pt x="523" y="146"/>
                  </a:lnTo>
                  <a:lnTo>
                    <a:pt x="526" y="124"/>
                  </a:lnTo>
                  <a:lnTo>
                    <a:pt x="526" y="91"/>
                  </a:lnTo>
                  <a:lnTo>
                    <a:pt x="521" y="52"/>
                  </a:lnTo>
                  <a:lnTo>
                    <a:pt x="519" y="33"/>
                  </a:lnTo>
                  <a:lnTo>
                    <a:pt x="517" y="19"/>
                  </a:lnTo>
                  <a:lnTo>
                    <a:pt x="514" y="10"/>
                  </a:lnTo>
                  <a:lnTo>
                    <a:pt x="517" y="11"/>
                  </a:lnTo>
                  <a:lnTo>
                    <a:pt x="523" y="13"/>
                  </a:lnTo>
                  <a:lnTo>
                    <a:pt x="531" y="18"/>
                  </a:lnTo>
                  <a:lnTo>
                    <a:pt x="542" y="22"/>
                  </a:lnTo>
                  <a:lnTo>
                    <a:pt x="556" y="28"/>
                  </a:lnTo>
                  <a:lnTo>
                    <a:pt x="583" y="39"/>
                  </a:lnTo>
                  <a:lnTo>
                    <a:pt x="613" y="48"/>
                  </a:lnTo>
                  <a:lnTo>
                    <a:pt x="645" y="60"/>
                  </a:lnTo>
                  <a:lnTo>
                    <a:pt x="678" y="73"/>
                  </a:lnTo>
                  <a:lnTo>
                    <a:pt x="706" y="86"/>
                  </a:lnTo>
                  <a:lnTo>
                    <a:pt x="732" y="99"/>
                  </a:lnTo>
                  <a:lnTo>
                    <a:pt x="740" y="105"/>
                  </a:lnTo>
                  <a:lnTo>
                    <a:pt x="745" y="113"/>
                  </a:lnTo>
                  <a:lnTo>
                    <a:pt x="746" y="123"/>
                  </a:lnTo>
                  <a:lnTo>
                    <a:pt x="745" y="134"/>
                  </a:lnTo>
                  <a:lnTo>
                    <a:pt x="743" y="145"/>
                  </a:lnTo>
                  <a:lnTo>
                    <a:pt x="740" y="157"/>
                  </a:lnTo>
                  <a:lnTo>
                    <a:pt x="739" y="170"/>
                  </a:lnTo>
                  <a:lnTo>
                    <a:pt x="739" y="183"/>
                  </a:lnTo>
                  <a:lnTo>
                    <a:pt x="740" y="200"/>
                  </a:lnTo>
                  <a:lnTo>
                    <a:pt x="740" y="224"/>
                  </a:lnTo>
                  <a:lnTo>
                    <a:pt x="742" y="249"/>
                  </a:lnTo>
                  <a:lnTo>
                    <a:pt x="744" y="303"/>
                  </a:lnTo>
                  <a:lnTo>
                    <a:pt x="745" y="327"/>
                  </a:lnTo>
                  <a:lnTo>
                    <a:pt x="745" y="349"/>
                  </a:lnTo>
                  <a:lnTo>
                    <a:pt x="746" y="367"/>
                  </a:lnTo>
                  <a:lnTo>
                    <a:pt x="746" y="661"/>
                  </a:lnTo>
                  <a:lnTo>
                    <a:pt x="747" y="683"/>
                  </a:lnTo>
                  <a:lnTo>
                    <a:pt x="749" y="709"/>
                  </a:lnTo>
                  <a:lnTo>
                    <a:pt x="747" y="735"/>
                  </a:lnTo>
                  <a:lnTo>
                    <a:pt x="745" y="762"/>
                  </a:lnTo>
                  <a:lnTo>
                    <a:pt x="743" y="784"/>
                  </a:lnTo>
                  <a:lnTo>
                    <a:pt x="740" y="802"/>
                  </a:lnTo>
                  <a:lnTo>
                    <a:pt x="739" y="817"/>
                  </a:lnTo>
                  <a:lnTo>
                    <a:pt x="737" y="834"/>
                  </a:lnTo>
                  <a:lnTo>
                    <a:pt x="735" y="847"/>
                  </a:lnTo>
                  <a:lnTo>
                    <a:pt x="732" y="863"/>
                  </a:lnTo>
                  <a:lnTo>
                    <a:pt x="729" y="881"/>
                  </a:lnTo>
                  <a:lnTo>
                    <a:pt x="727" y="899"/>
                  </a:lnTo>
                  <a:lnTo>
                    <a:pt x="723" y="917"/>
                  </a:lnTo>
                  <a:lnTo>
                    <a:pt x="721" y="930"/>
                  </a:lnTo>
                  <a:lnTo>
                    <a:pt x="720" y="939"/>
                  </a:lnTo>
                  <a:lnTo>
                    <a:pt x="717" y="951"/>
                  </a:lnTo>
                  <a:lnTo>
                    <a:pt x="716" y="966"/>
                  </a:lnTo>
                  <a:lnTo>
                    <a:pt x="714" y="982"/>
                  </a:lnTo>
                  <a:lnTo>
                    <a:pt x="711" y="996"/>
                  </a:lnTo>
                  <a:lnTo>
                    <a:pt x="708" y="1006"/>
                  </a:lnTo>
                  <a:lnTo>
                    <a:pt x="702" y="1013"/>
                  </a:lnTo>
                  <a:lnTo>
                    <a:pt x="696" y="1018"/>
                  </a:lnTo>
                  <a:lnTo>
                    <a:pt x="691" y="1022"/>
                  </a:lnTo>
                  <a:lnTo>
                    <a:pt x="687" y="1023"/>
                  </a:lnTo>
                  <a:lnTo>
                    <a:pt x="687" y="1038"/>
                  </a:lnTo>
                  <a:lnTo>
                    <a:pt x="689" y="1066"/>
                  </a:lnTo>
                  <a:lnTo>
                    <a:pt x="689" y="1086"/>
                  </a:lnTo>
                  <a:lnTo>
                    <a:pt x="685" y="1104"/>
                  </a:lnTo>
                  <a:lnTo>
                    <a:pt x="679" y="1124"/>
                  </a:lnTo>
                  <a:lnTo>
                    <a:pt x="671" y="1142"/>
                  </a:lnTo>
                  <a:lnTo>
                    <a:pt x="663" y="1154"/>
                  </a:lnTo>
                  <a:lnTo>
                    <a:pt x="651" y="1165"/>
                  </a:lnTo>
                  <a:lnTo>
                    <a:pt x="641" y="1169"/>
                  </a:lnTo>
                  <a:lnTo>
                    <a:pt x="630" y="1173"/>
                  </a:lnTo>
                  <a:lnTo>
                    <a:pt x="616" y="1175"/>
                  </a:lnTo>
                  <a:lnTo>
                    <a:pt x="614" y="1194"/>
                  </a:lnTo>
                  <a:lnTo>
                    <a:pt x="612" y="1209"/>
                  </a:lnTo>
                  <a:lnTo>
                    <a:pt x="609" y="1220"/>
                  </a:lnTo>
                  <a:lnTo>
                    <a:pt x="606" y="1230"/>
                  </a:lnTo>
                  <a:lnTo>
                    <a:pt x="599" y="1236"/>
                  </a:lnTo>
                  <a:lnTo>
                    <a:pt x="591" y="1238"/>
                  </a:lnTo>
                  <a:lnTo>
                    <a:pt x="579" y="1243"/>
                  </a:lnTo>
                  <a:lnTo>
                    <a:pt x="569" y="1245"/>
                  </a:lnTo>
                  <a:lnTo>
                    <a:pt x="557" y="1247"/>
                  </a:lnTo>
                  <a:lnTo>
                    <a:pt x="556" y="1253"/>
                  </a:lnTo>
                  <a:lnTo>
                    <a:pt x="556" y="1259"/>
                  </a:lnTo>
                  <a:lnTo>
                    <a:pt x="555" y="1263"/>
                  </a:lnTo>
                  <a:lnTo>
                    <a:pt x="553" y="1277"/>
                  </a:lnTo>
                  <a:lnTo>
                    <a:pt x="548" y="1294"/>
                  </a:lnTo>
                  <a:lnTo>
                    <a:pt x="543" y="1313"/>
                  </a:lnTo>
                  <a:lnTo>
                    <a:pt x="539" y="1334"/>
                  </a:lnTo>
                  <a:lnTo>
                    <a:pt x="533" y="1355"/>
                  </a:lnTo>
                  <a:lnTo>
                    <a:pt x="529" y="1373"/>
                  </a:lnTo>
                  <a:lnTo>
                    <a:pt x="523" y="1403"/>
                  </a:lnTo>
                  <a:lnTo>
                    <a:pt x="518" y="1423"/>
                  </a:lnTo>
                  <a:lnTo>
                    <a:pt x="506" y="1465"/>
                  </a:lnTo>
                  <a:lnTo>
                    <a:pt x="501" y="1484"/>
                  </a:lnTo>
                  <a:lnTo>
                    <a:pt x="496" y="1502"/>
                  </a:lnTo>
                  <a:lnTo>
                    <a:pt x="491" y="1513"/>
                  </a:lnTo>
                  <a:lnTo>
                    <a:pt x="484" y="1527"/>
                  </a:lnTo>
                  <a:lnTo>
                    <a:pt x="475" y="1533"/>
                  </a:lnTo>
                  <a:lnTo>
                    <a:pt x="474" y="1546"/>
                  </a:lnTo>
                  <a:lnTo>
                    <a:pt x="474" y="1573"/>
                  </a:lnTo>
                  <a:lnTo>
                    <a:pt x="475" y="1597"/>
                  </a:lnTo>
                  <a:lnTo>
                    <a:pt x="477" y="1625"/>
                  </a:lnTo>
                  <a:lnTo>
                    <a:pt x="483" y="1677"/>
                  </a:lnTo>
                  <a:lnTo>
                    <a:pt x="483" y="1702"/>
                  </a:lnTo>
                  <a:lnTo>
                    <a:pt x="482" y="1729"/>
                  </a:lnTo>
                  <a:lnTo>
                    <a:pt x="480" y="1757"/>
                  </a:lnTo>
                  <a:lnTo>
                    <a:pt x="476" y="1784"/>
                  </a:lnTo>
                  <a:lnTo>
                    <a:pt x="473" y="1809"/>
                  </a:lnTo>
                  <a:lnTo>
                    <a:pt x="470" y="1831"/>
                  </a:lnTo>
                  <a:lnTo>
                    <a:pt x="468" y="1846"/>
                  </a:lnTo>
                  <a:lnTo>
                    <a:pt x="466" y="1867"/>
                  </a:lnTo>
                  <a:lnTo>
                    <a:pt x="463" y="1893"/>
                  </a:lnTo>
                  <a:lnTo>
                    <a:pt x="460" y="1919"/>
                  </a:lnTo>
                  <a:lnTo>
                    <a:pt x="458" y="1948"/>
                  </a:lnTo>
                  <a:lnTo>
                    <a:pt x="454" y="1979"/>
                  </a:lnTo>
                  <a:lnTo>
                    <a:pt x="451" y="2007"/>
                  </a:lnTo>
                  <a:lnTo>
                    <a:pt x="447" y="2032"/>
                  </a:lnTo>
                  <a:lnTo>
                    <a:pt x="445" y="2055"/>
                  </a:lnTo>
                  <a:lnTo>
                    <a:pt x="443" y="2073"/>
                  </a:lnTo>
                  <a:lnTo>
                    <a:pt x="441" y="2086"/>
                  </a:lnTo>
                  <a:lnTo>
                    <a:pt x="439" y="2103"/>
                  </a:lnTo>
                  <a:lnTo>
                    <a:pt x="437" y="2145"/>
                  </a:lnTo>
                  <a:lnTo>
                    <a:pt x="438" y="2165"/>
                  </a:lnTo>
                  <a:lnTo>
                    <a:pt x="438" y="2181"/>
                  </a:lnTo>
                  <a:lnTo>
                    <a:pt x="439" y="2192"/>
                  </a:lnTo>
                  <a:lnTo>
                    <a:pt x="441" y="2197"/>
                  </a:lnTo>
                  <a:lnTo>
                    <a:pt x="444" y="2207"/>
                  </a:lnTo>
                  <a:lnTo>
                    <a:pt x="447" y="2217"/>
                  </a:lnTo>
                  <a:lnTo>
                    <a:pt x="447" y="2216"/>
                  </a:lnTo>
                  <a:lnTo>
                    <a:pt x="450" y="2221"/>
                  </a:lnTo>
                  <a:lnTo>
                    <a:pt x="452" y="2228"/>
                  </a:lnTo>
                  <a:lnTo>
                    <a:pt x="456" y="2237"/>
                  </a:lnTo>
                  <a:lnTo>
                    <a:pt x="461" y="2247"/>
                  </a:lnTo>
                  <a:lnTo>
                    <a:pt x="465" y="2258"/>
                  </a:lnTo>
                  <a:lnTo>
                    <a:pt x="469" y="2267"/>
                  </a:lnTo>
                  <a:lnTo>
                    <a:pt x="472" y="2275"/>
                  </a:lnTo>
                  <a:lnTo>
                    <a:pt x="474" y="2280"/>
                  </a:lnTo>
                  <a:lnTo>
                    <a:pt x="484" y="2311"/>
                  </a:lnTo>
                  <a:lnTo>
                    <a:pt x="489" y="2326"/>
                  </a:lnTo>
                  <a:lnTo>
                    <a:pt x="495" y="2342"/>
                  </a:lnTo>
                  <a:lnTo>
                    <a:pt x="498" y="2357"/>
                  </a:lnTo>
                  <a:lnTo>
                    <a:pt x="502" y="2369"/>
                  </a:lnTo>
                  <a:lnTo>
                    <a:pt x="504" y="2386"/>
                  </a:lnTo>
                  <a:lnTo>
                    <a:pt x="502" y="2402"/>
                  </a:lnTo>
                  <a:lnTo>
                    <a:pt x="498" y="2418"/>
                  </a:lnTo>
                  <a:lnTo>
                    <a:pt x="492" y="2431"/>
                  </a:lnTo>
                  <a:lnTo>
                    <a:pt x="488" y="2440"/>
                  </a:lnTo>
                  <a:lnTo>
                    <a:pt x="481" y="2450"/>
                  </a:lnTo>
                  <a:lnTo>
                    <a:pt x="472" y="2458"/>
                  </a:lnTo>
                  <a:lnTo>
                    <a:pt x="461" y="2465"/>
                  </a:lnTo>
                  <a:lnTo>
                    <a:pt x="451" y="2467"/>
                  </a:lnTo>
                  <a:lnTo>
                    <a:pt x="438" y="2466"/>
                  </a:lnTo>
                  <a:lnTo>
                    <a:pt x="423" y="2461"/>
                  </a:lnTo>
                  <a:lnTo>
                    <a:pt x="409" y="2456"/>
                  </a:lnTo>
                  <a:lnTo>
                    <a:pt x="400" y="2451"/>
                  </a:lnTo>
                  <a:lnTo>
                    <a:pt x="393" y="2444"/>
                  </a:lnTo>
                  <a:lnTo>
                    <a:pt x="383" y="2433"/>
                  </a:lnTo>
                  <a:lnTo>
                    <a:pt x="375" y="2422"/>
                  </a:lnTo>
                  <a:lnTo>
                    <a:pt x="370" y="2411"/>
                  </a:lnTo>
                  <a:lnTo>
                    <a:pt x="368" y="2407"/>
                  </a:lnTo>
                  <a:lnTo>
                    <a:pt x="365" y="2403"/>
                  </a:lnTo>
                  <a:lnTo>
                    <a:pt x="364" y="2403"/>
                  </a:lnTo>
                  <a:lnTo>
                    <a:pt x="361" y="2404"/>
                  </a:lnTo>
                  <a:lnTo>
                    <a:pt x="356" y="2410"/>
                  </a:lnTo>
                  <a:lnTo>
                    <a:pt x="349" y="2415"/>
                  </a:lnTo>
                  <a:lnTo>
                    <a:pt x="338" y="2421"/>
                  </a:lnTo>
                  <a:lnTo>
                    <a:pt x="327" y="2425"/>
                  </a:lnTo>
                  <a:lnTo>
                    <a:pt x="314" y="2431"/>
                  </a:lnTo>
                  <a:lnTo>
                    <a:pt x="302" y="2435"/>
                  </a:lnTo>
                  <a:lnTo>
                    <a:pt x="288" y="2438"/>
                  </a:lnTo>
                  <a:lnTo>
                    <a:pt x="274" y="2440"/>
                  </a:lnTo>
                  <a:lnTo>
                    <a:pt x="261" y="2442"/>
                  </a:lnTo>
                  <a:lnTo>
                    <a:pt x="250" y="2443"/>
                  </a:lnTo>
                  <a:lnTo>
                    <a:pt x="242" y="2442"/>
                  </a:lnTo>
                  <a:lnTo>
                    <a:pt x="236" y="2437"/>
                  </a:lnTo>
                  <a:lnTo>
                    <a:pt x="233" y="2431"/>
                  </a:lnTo>
                  <a:lnTo>
                    <a:pt x="230" y="2423"/>
                  </a:lnTo>
                  <a:lnTo>
                    <a:pt x="229" y="2413"/>
                  </a:lnTo>
                  <a:lnTo>
                    <a:pt x="232" y="2400"/>
                  </a:lnTo>
                  <a:lnTo>
                    <a:pt x="235" y="2387"/>
                  </a:lnTo>
                  <a:lnTo>
                    <a:pt x="241" y="2376"/>
                  </a:lnTo>
                  <a:lnTo>
                    <a:pt x="244" y="2369"/>
                  </a:lnTo>
                  <a:lnTo>
                    <a:pt x="250" y="2359"/>
                  </a:lnTo>
                  <a:lnTo>
                    <a:pt x="256" y="2347"/>
                  </a:lnTo>
                  <a:lnTo>
                    <a:pt x="262" y="2335"/>
                  </a:lnTo>
                  <a:lnTo>
                    <a:pt x="268" y="2323"/>
                  </a:lnTo>
                  <a:lnTo>
                    <a:pt x="271" y="2314"/>
                  </a:lnTo>
                  <a:lnTo>
                    <a:pt x="274" y="2308"/>
                  </a:lnTo>
                  <a:lnTo>
                    <a:pt x="274" y="2310"/>
                  </a:lnTo>
                  <a:lnTo>
                    <a:pt x="276" y="2306"/>
                  </a:lnTo>
                  <a:lnTo>
                    <a:pt x="277" y="2302"/>
                  </a:lnTo>
                  <a:lnTo>
                    <a:pt x="279" y="2300"/>
                  </a:lnTo>
                  <a:lnTo>
                    <a:pt x="285" y="2288"/>
                  </a:lnTo>
                  <a:lnTo>
                    <a:pt x="297" y="2260"/>
                  </a:lnTo>
                  <a:lnTo>
                    <a:pt x="301" y="2246"/>
                  </a:lnTo>
                  <a:lnTo>
                    <a:pt x="302" y="2231"/>
                  </a:lnTo>
                  <a:lnTo>
                    <a:pt x="301" y="2212"/>
                  </a:lnTo>
                  <a:lnTo>
                    <a:pt x="299" y="2193"/>
                  </a:lnTo>
                  <a:lnTo>
                    <a:pt x="295" y="2178"/>
                  </a:lnTo>
                  <a:lnTo>
                    <a:pt x="293" y="2166"/>
                  </a:lnTo>
                  <a:lnTo>
                    <a:pt x="288" y="2150"/>
                  </a:lnTo>
                  <a:lnTo>
                    <a:pt x="283" y="2130"/>
                  </a:lnTo>
                  <a:lnTo>
                    <a:pt x="277" y="2109"/>
                  </a:lnTo>
                  <a:lnTo>
                    <a:pt x="270" y="2087"/>
                  </a:lnTo>
                  <a:lnTo>
                    <a:pt x="265" y="2067"/>
                  </a:lnTo>
                  <a:lnTo>
                    <a:pt x="259" y="2043"/>
                  </a:lnTo>
                  <a:lnTo>
                    <a:pt x="254" y="2015"/>
                  </a:lnTo>
                  <a:lnTo>
                    <a:pt x="244" y="1959"/>
                  </a:lnTo>
                  <a:lnTo>
                    <a:pt x="241" y="1935"/>
                  </a:lnTo>
                  <a:lnTo>
                    <a:pt x="237" y="1914"/>
                  </a:lnTo>
                  <a:lnTo>
                    <a:pt x="232" y="1888"/>
                  </a:lnTo>
                  <a:lnTo>
                    <a:pt x="225" y="1860"/>
                  </a:lnTo>
                  <a:lnTo>
                    <a:pt x="218" y="1831"/>
                  </a:lnTo>
                  <a:lnTo>
                    <a:pt x="212" y="1802"/>
                  </a:lnTo>
                  <a:lnTo>
                    <a:pt x="207" y="1775"/>
                  </a:lnTo>
                  <a:lnTo>
                    <a:pt x="204" y="1746"/>
                  </a:lnTo>
                  <a:lnTo>
                    <a:pt x="203" y="1722"/>
                  </a:lnTo>
                  <a:lnTo>
                    <a:pt x="203" y="1700"/>
                  </a:lnTo>
                  <a:lnTo>
                    <a:pt x="204" y="1680"/>
                  </a:lnTo>
                  <a:lnTo>
                    <a:pt x="204" y="1664"/>
                  </a:lnTo>
                  <a:lnTo>
                    <a:pt x="203" y="1648"/>
                  </a:lnTo>
                  <a:lnTo>
                    <a:pt x="200" y="1630"/>
                  </a:lnTo>
                  <a:lnTo>
                    <a:pt x="193" y="1588"/>
                  </a:lnTo>
                  <a:lnTo>
                    <a:pt x="191" y="1566"/>
                  </a:lnTo>
                  <a:lnTo>
                    <a:pt x="190" y="1546"/>
                  </a:lnTo>
                  <a:lnTo>
                    <a:pt x="190" y="1533"/>
                  </a:lnTo>
                  <a:lnTo>
                    <a:pt x="191" y="1523"/>
                  </a:lnTo>
                  <a:lnTo>
                    <a:pt x="178" y="1522"/>
                  </a:lnTo>
                  <a:lnTo>
                    <a:pt x="167" y="1519"/>
                  </a:lnTo>
                  <a:lnTo>
                    <a:pt x="157" y="1515"/>
                  </a:lnTo>
                  <a:lnTo>
                    <a:pt x="152" y="1508"/>
                  </a:lnTo>
                  <a:lnTo>
                    <a:pt x="148" y="1498"/>
                  </a:lnTo>
                  <a:lnTo>
                    <a:pt x="143" y="1473"/>
                  </a:lnTo>
                  <a:lnTo>
                    <a:pt x="143" y="1451"/>
                  </a:lnTo>
                  <a:lnTo>
                    <a:pt x="141" y="1436"/>
                  </a:lnTo>
                  <a:lnTo>
                    <a:pt x="140" y="1416"/>
                  </a:lnTo>
                  <a:lnTo>
                    <a:pt x="138" y="1395"/>
                  </a:lnTo>
                  <a:lnTo>
                    <a:pt x="134" y="1373"/>
                  </a:lnTo>
                  <a:lnTo>
                    <a:pt x="132" y="1352"/>
                  </a:lnTo>
                  <a:lnTo>
                    <a:pt x="130" y="1336"/>
                  </a:lnTo>
                  <a:lnTo>
                    <a:pt x="128" y="1324"/>
                  </a:lnTo>
                  <a:lnTo>
                    <a:pt x="127" y="1315"/>
                  </a:lnTo>
                  <a:lnTo>
                    <a:pt x="124" y="1300"/>
                  </a:lnTo>
                  <a:lnTo>
                    <a:pt x="120" y="1281"/>
                  </a:lnTo>
                  <a:lnTo>
                    <a:pt x="117" y="1261"/>
                  </a:lnTo>
                  <a:lnTo>
                    <a:pt x="113" y="1240"/>
                  </a:lnTo>
                  <a:lnTo>
                    <a:pt x="110" y="1220"/>
                  </a:lnTo>
                  <a:lnTo>
                    <a:pt x="108" y="1203"/>
                  </a:lnTo>
                  <a:lnTo>
                    <a:pt x="105" y="1188"/>
                  </a:lnTo>
                  <a:lnTo>
                    <a:pt x="104" y="1179"/>
                  </a:lnTo>
                  <a:lnTo>
                    <a:pt x="101" y="1154"/>
                  </a:lnTo>
                  <a:lnTo>
                    <a:pt x="96" y="1154"/>
                  </a:lnTo>
                  <a:lnTo>
                    <a:pt x="84" y="1156"/>
                  </a:lnTo>
                  <a:lnTo>
                    <a:pt x="70" y="1160"/>
                  </a:lnTo>
                  <a:lnTo>
                    <a:pt x="60" y="1163"/>
                  </a:lnTo>
                  <a:lnTo>
                    <a:pt x="51" y="1166"/>
                  </a:lnTo>
                  <a:lnTo>
                    <a:pt x="45" y="1167"/>
                  </a:lnTo>
                  <a:lnTo>
                    <a:pt x="40" y="1166"/>
                  </a:lnTo>
                  <a:lnTo>
                    <a:pt x="39" y="1160"/>
                  </a:lnTo>
                  <a:lnTo>
                    <a:pt x="39" y="1138"/>
                  </a:lnTo>
                  <a:lnTo>
                    <a:pt x="38" y="1120"/>
                  </a:lnTo>
                  <a:lnTo>
                    <a:pt x="38" y="1098"/>
                  </a:lnTo>
                  <a:lnTo>
                    <a:pt x="39" y="1074"/>
                  </a:lnTo>
                  <a:lnTo>
                    <a:pt x="39" y="1048"/>
                  </a:lnTo>
                  <a:lnTo>
                    <a:pt x="40" y="1024"/>
                  </a:lnTo>
                  <a:lnTo>
                    <a:pt x="43" y="1001"/>
                  </a:lnTo>
                  <a:lnTo>
                    <a:pt x="46" y="981"/>
                  </a:lnTo>
                  <a:lnTo>
                    <a:pt x="50" y="963"/>
                  </a:lnTo>
                  <a:lnTo>
                    <a:pt x="55" y="953"/>
                  </a:lnTo>
                  <a:lnTo>
                    <a:pt x="69" y="938"/>
                  </a:lnTo>
                  <a:lnTo>
                    <a:pt x="83" y="926"/>
                  </a:lnTo>
                  <a:lnTo>
                    <a:pt x="83" y="891"/>
                  </a:lnTo>
                  <a:lnTo>
                    <a:pt x="80" y="890"/>
                  </a:lnTo>
                  <a:lnTo>
                    <a:pt x="76" y="890"/>
                  </a:lnTo>
                  <a:lnTo>
                    <a:pt x="61" y="885"/>
                  </a:lnTo>
                  <a:lnTo>
                    <a:pt x="48" y="877"/>
                  </a:lnTo>
                  <a:lnTo>
                    <a:pt x="38" y="868"/>
                  </a:lnTo>
                  <a:lnTo>
                    <a:pt x="32" y="855"/>
                  </a:lnTo>
                  <a:lnTo>
                    <a:pt x="29" y="842"/>
                  </a:lnTo>
                  <a:lnTo>
                    <a:pt x="24" y="824"/>
                  </a:lnTo>
                  <a:lnTo>
                    <a:pt x="19" y="804"/>
                  </a:lnTo>
                  <a:lnTo>
                    <a:pt x="16" y="783"/>
                  </a:lnTo>
                  <a:lnTo>
                    <a:pt x="15" y="763"/>
                  </a:lnTo>
                  <a:lnTo>
                    <a:pt x="14" y="733"/>
                  </a:lnTo>
                  <a:lnTo>
                    <a:pt x="7" y="677"/>
                  </a:lnTo>
                  <a:lnTo>
                    <a:pt x="6" y="663"/>
                  </a:lnTo>
                  <a:lnTo>
                    <a:pt x="3" y="645"/>
                  </a:lnTo>
                  <a:lnTo>
                    <a:pt x="2" y="625"/>
                  </a:lnTo>
                  <a:lnTo>
                    <a:pt x="0" y="605"/>
                  </a:lnTo>
                  <a:lnTo>
                    <a:pt x="0" y="574"/>
                  </a:lnTo>
                  <a:lnTo>
                    <a:pt x="1" y="556"/>
                  </a:lnTo>
                  <a:lnTo>
                    <a:pt x="3" y="534"/>
                  </a:lnTo>
                  <a:lnTo>
                    <a:pt x="6" y="510"/>
                  </a:lnTo>
                  <a:lnTo>
                    <a:pt x="10" y="459"/>
                  </a:lnTo>
                  <a:lnTo>
                    <a:pt x="11" y="434"/>
                  </a:lnTo>
                  <a:lnTo>
                    <a:pt x="13" y="414"/>
                  </a:lnTo>
                  <a:lnTo>
                    <a:pt x="15" y="392"/>
                  </a:lnTo>
                  <a:lnTo>
                    <a:pt x="17" y="369"/>
                  </a:lnTo>
                  <a:lnTo>
                    <a:pt x="19" y="345"/>
                  </a:lnTo>
                  <a:lnTo>
                    <a:pt x="23" y="320"/>
                  </a:lnTo>
                  <a:lnTo>
                    <a:pt x="25" y="298"/>
                  </a:lnTo>
                  <a:lnTo>
                    <a:pt x="26" y="280"/>
                  </a:lnTo>
                  <a:lnTo>
                    <a:pt x="29" y="264"/>
                  </a:lnTo>
                  <a:lnTo>
                    <a:pt x="29" y="254"/>
                  </a:lnTo>
                  <a:lnTo>
                    <a:pt x="30" y="243"/>
                  </a:lnTo>
                  <a:lnTo>
                    <a:pt x="31" y="227"/>
                  </a:lnTo>
                  <a:lnTo>
                    <a:pt x="33" y="209"/>
                  </a:lnTo>
                  <a:lnTo>
                    <a:pt x="36" y="189"/>
                  </a:lnTo>
                  <a:lnTo>
                    <a:pt x="39" y="169"/>
                  </a:lnTo>
                  <a:lnTo>
                    <a:pt x="41" y="152"/>
                  </a:lnTo>
                  <a:lnTo>
                    <a:pt x="44" y="136"/>
                  </a:lnTo>
                  <a:lnTo>
                    <a:pt x="45" y="126"/>
                  </a:lnTo>
                  <a:lnTo>
                    <a:pt x="46" y="114"/>
                  </a:lnTo>
                  <a:lnTo>
                    <a:pt x="48" y="102"/>
                  </a:lnTo>
                  <a:lnTo>
                    <a:pt x="52" y="89"/>
                  </a:lnTo>
                  <a:lnTo>
                    <a:pt x="58" y="75"/>
                  </a:lnTo>
                  <a:lnTo>
                    <a:pt x="66" y="64"/>
                  </a:lnTo>
                  <a:lnTo>
                    <a:pt x="77" y="55"/>
                  </a:lnTo>
                  <a:lnTo>
                    <a:pt x="83" y="52"/>
                  </a:lnTo>
                  <a:lnTo>
                    <a:pt x="89" y="49"/>
                  </a:lnTo>
                  <a:lnTo>
                    <a:pt x="97" y="47"/>
                  </a:lnTo>
                  <a:lnTo>
                    <a:pt x="109" y="46"/>
                  </a:lnTo>
                  <a:lnTo>
                    <a:pt x="124" y="43"/>
                  </a:lnTo>
                  <a:lnTo>
                    <a:pt x="142" y="40"/>
                  </a:lnTo>
                  <a:lnTo>
                    <a:pt x="163" y="33"/>
                  </a:lnTo>
                  <a:lnTo>
                    <a:pt x="185" y="26"/>
                  </a:lnTo>
                  <a:lnTo>
                    <a:pt x="205" y="19"/>
                  </a:lnTo>
                  <a:lnTo>
                    <a:pt x="223" y="16"/>
                  </a:lnTo>
                  <a:lnTo>
                    <a:pt x="236" y="13"/>
                  </a:lnTo>
                  <a:lnTo>
                    <a:pt x="262" y="6"/>
                  </a:lnTo>
                  <a:lnTo>
                    <a:pt x="273" y="3"/>
                  </a:lnTo>
                  <a:lnTo>
                    <a:pt x="284" y="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tx1">
                <a:alpha val="65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24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88" name="Freeform 12"/>
            <p:cNvSpPr/>
            <p:nvPr/>
          </p:nvSpPr>
          <p:spPr>
            <a:xfrm>
              <a:off x="2464560" y="1371960"/>
              <a:ext cx="283320" cy="405000"/>
            </a:xfrm>
            <a:custGeom>
              <a:avLst/>
              <a:gdLst>
                <a:gd name="textAreaLeft" fmla="*/ 0 w 283320"/>
                <a:gd name="textAreaRight" fmla="*/ 283680 w 283320"/>
                <a:gd name="textAreaTop" fmla="*/ 0 h 405000"/>
                <a:gd name="textAreaBottom" fmla="*/ 405360 h 405000"/>
              </a:gdLst>
              <a:ahLst/>
              <a:rect l="textAreaLeft" t="textAreaTop" r="textAreaRight" b="textAreaBottom"/>
              <a:pathLst>
                <a:path w="414" h="592">
                  <a:moveTo>
                    <a:pt x="225" y="0"/>
                  </a:moveTo>
                  <a:lnTo>
                    <a:pt x="244" y="1"/>
                  </a:lnTo>
                  <a:lnTo>
                    <a:pt x="262" y="6"/>
                  </a:lnTo>
                  <a:lnTo>
                    <a:pt x="280" y="11"/>
                  </a:lnTo>
                  <a:lnTo>
                    <a:pt x="297" y="21"/>
                  </a:lnTo>
                  <a:lnTo>
                    <a:pt x="311" y="32"/>
                  </a:lnTo>
                  <a:lnTo>
                    <a:pt x="325" y="49"/>
                  </a:lnTo>
                  <a:lnTo>
                    <a:pt x="333" y="63"/>
                  </a:lnTo>
                  <a:lnTo>
                    <a:pt x="343" y="80"/>
                  </a:lnTo>
                  <a:lnTo>
                    <a:pt x="353" y="99"/>
                  </a:lnTo>
                  <a:lnTo>
                    <a:pt x="362" y="115"/>
                  </a:lnTo>
                  <a:lnTo>
                    <a:pt x="369" y="128"/>
                  </a:lnTo>
                  <a:lnTo>
                    <a:pt x="376" y="142"/>
                  </a:lnTo>
                  <a:lnTo>
                    <a:pt x="380" y="158"/>
                  </a:lnTo>
                  <a:lnTo>
                    <a:pt x="386" y="174"/>
                  </a:lnTo>
                  <a:lnTo>
                    <a:pt x="390" y="188"/>
                  </a:lnTo>
                  <a:lnTo>
                    <a:pt x="392" y="199"/>
                  </a:lnTo>
                  <a:lnTo>
                    <a:pt x="392" y="214"/>
                  </a:lnTo>
                  <a:lnTo>
                    <a:pt x="394" y="220"/>
                  </a:lnTo>
                  <a:lnTo>
                    <a:pt x="400" y="227"/>
                  </a:lnTo>
                  <a:lnTo>
                    <a:pt x="407" y="234"/>
                  </a:lnTo>
                  <a:lnTo>
                    <a:pt x="412" y="241"/>
                  </a:lnTo>
                  <a:lnTo>
                    <a:pt x="414" y="248"/>
                  </a:lnTo>
                  <a:lnTo>
                    <a:pt x="413" y="253"/>
                  </a:lnTo>
                  <a:lnTo>
                    <a:pt x="411" y="260"/>
                  </a:lnTo>
                  <a:lnTo>
                    <a:pt x="406" y="267"/>
                  </a:lnTo>
                  <a:lnTo>
                    <a:pt x="398" y="275"/>
                  </a:lnTo>
                  <a:lnTo>
                    <a:pt x="391" y="284"/>
                  </a:lnTo>
                  <a:lnTo>
                    <a:pt x="387" y="293"/>
                  </a:lnTo>
                  <a:lnTo>
                    <a:pt x="387" y="302"/>
                  </a:lnTo>
                  <a:lnTo>
                    <a:pt x="390" y="314"/>
                  </a:lnTo>
                  <a:lnTo>
                    <a:pt x="392" y="322"/>
                  </a:lnTo>
                  <a:lnTo>
                    <a:pt x="396" y="329"/>
                  </a:lnTo>
                  <a:lnTo>
                    <a:pt x="397" y="336"/>
                  </a:lnTo>
                  <a:lnTo>
                    <a:pt x="396" y="344"/>
                  </a:lnTo>
                  <a:lnTo>
                    <a:pt x="390" y="353"/>
                  </a:lnTo>
                  <a:lnTo>
                    <a:pt x="382" y="363"/>
                  </a:lnTo>
                  <a:lnTo>
                    <a:pt x="375" y="372"/>
                  </a:lnTo>
                  <a:lnTo>
                    <a:pt x="364" y="378"/>
                  </a:lnTo>
                  <a:lnTo>
                    <a:pt x="353" y="382"/>
                  </a:lnTo>
                  <a:lnTo>
                    <a:pt x="338" y="384"/>
                  </a:lnTo>
                  <a:lnTo>
                    <a:pt x="318" y="384"/>
                  </a:lnTo>
                  <a:lnTo>
                    <a:pt x="318" y="413"/>
                  </a:lnTo>
                  <a:lnTo>
                    <a:pt x="319" y="423"/>
                  </a:lnTo>
                  <a:lnTo>
                    <a:pt x="319" y="435"/>
                  </a:lnTo>
                  <a:lnTo>
                    <a:pt x="316" y="444"/>
                  </a:lnTo>
                  <a:lnTo>
                    <a:pt x="311" y="457"/>
                  </a:lnTo>
                  <a:lnTo>
                    <a:pt x="305" y="472"/>
                  </a:lnTo>
                  <a:lnTo>
                    <a:pt x="298" y="487"/>
                  </a:lnTo>
                  <a:lnTo>
                    <a:pt x="291" y="503"/>
                  </a:lnTo>
                  <a:lnTo>
                    <a:pt x="284" y="519"/>
                  </a:lnTo>
                  <a:lnTo>
                    <a:pt x="278" y="531"/>
                  </a:lnTo>
                  <a:lnTo>
                    <a:pt x="274" y="541"/>
                  </a:lnTo>
                  <a:lnTo>
                    <a:pt x="183" y="592"/>
                  </a:lnTo>
                  <a:lnTo>
                    <a:pt x="100" y="557"/>
                  </a:lnTo>
                  <a:lnTo>
                    <a:pt x="100" y="553"/>
                  </a:lnTo>
                  <a:lnTo>
                    <a:pt x="101" y="544"/>
                  </a:lnTo>
                  <a:lnTo>
                    <a:pt x="103" y="529"/>
                  </a:lnTo>
                  <a:lnTo>
                    <a:pt x="106" y="512"/>
                  </a:lnTo>
                  <a:lnTo>
                    <a:pt x="108" y="492"/>
                  </a:lnTo>
                  <a:lnTo>
                    <a:pt x="112" y="471"/>
                  </a:lnTo>
                  <a:lnTo>
                    <a:pt x="114" y="451"/>
                  </a:lnTo>
                  <a:lnTo>
                    <a:pt x="116" y="432"/>
                  </a:lnTo>
                  <a:lnTo>
                    <a:pt x="118" y="416"/>
                  </a:lnTo>
                  <a:lnTo>
                    <a:pt x="121" y="406"/>
                  </a:lnTo>
                  <a:lnTo>
                    <a:pt x="122" y="395"/>
                  </a:lnTo>
                  <a:lnTo>
                    <a:pt x="122" y="389"/>
                  </a:lnTo>
                  <a:lnTo>
                    <a:pt x="120" y="385"/>
                  </a:lnTo>
                  <a:lnTo>
                    <a:pt x="116" y="382"/>
                  </a:lnTo>
                  <a:lnTo>
                    <a:pt x="112" y="381"/>
                  </a:lnTo>
                  <a:lnTo>
                    <a:pt x="105" y="381"/>
                  </a:lnTo>
                  <a:lnTo>
                    <a:pt x="88" y="379"/>
                  </a:lnTo>
                  <a:lnTo>
                    <a:pt x="79" y="379"/>
                  </a:lnTo>
                  <a:lnTo>
                    <a:pt x="72" y="377"/>
                  </a:lnTo>
                  <a:lnTo>
                    <a:pt x="66" y="372"/>
                  </a:lnTo>
                  <a:lnTo>
                    <a:pt x="61" y="360"/>
                  </a:lnTo>
                  <a:lnTo>
                    <a:pt x="58" y="348"/>
                  </a:lnTo>
                  <a:lnTo>
                    <a:pt x="57" y="334"/>
                  </a:lnTo>
                  <a:lnTo>
                    <a:pt x="57" y="321"/>
                  </a:lnTo>
                  <a:lnTo>
                    <a:pt x="55" y="313"/>
                  </a:lnTo>
                  <a:lnTo>
                    <a:pt x="50" y="302"/>
                  </a:lnTo>
                  <a:lnTo>
                    <a:pt x="34" y="274"/>
                  </a:lnTo>
                  <a:lnTo>
                    <a:pt x="28" y="259"/>
                  </a:lnTo>
                  <a:lnTo>
                    <a:pt x="28" y="245"/>
                  </a:lnTo>
                  <a:lnTo>
                    <a:pt x="30" y="232"/>
                  </a:lnTo>
                  <a:lnTo>
                    <a:pt x="33" y="223"/>
                  </a:lnTo>
                  <a:lnTo>
                    <a:pt x="33" y="208"/>
                  </a:lnTo>
                  <a:lnTo>
                    <a:pt x="30" y="208"/>
                  </a:lnTo>
                  <a:lnTo>
                    <a:pt x="27" y="205"/>
                  </a:lnTo>
                  <a:lnTo>
                    <a:pt x="23" y="198"/>
                  </a:lnTo>
                  <a:lnTo>
                    <a:pt x="18" y="187"/>
                  </a:lnTo>
                  <a:lnTo>
                    <a:pt x="12" y="175"/>
                  </a:lnTo>
                  <a:lnTo>
                    <a:pt x="7" y="164"/>
                  </a:lnTo>
                  <a:lnTo>
                    <a:pt x="4" y="153"/>
                  </a:lnTo>
                  <a:lnTo>
                    <a:pt x="1" y="145"/>
                  </a:lnTo>
                  <a:lnTo>
                    <a:pt x="0" y="132"/>
                  </a:lnTo>
                  <a:lnTo>
                    <a:pt x="0" y="117"/>
                  </a:lnTo>
                  <a:lnTo>
                    <a:pt x="3" y="101"/>
                  </a:lnTo>
                  <a:lnTo>
                    <a:pt x="6" y="87"/>
                  </a:lnTo>
                  <a:lnTo>
                    <a:pt x="9" y="78"/>
                  </a:lnTo>
                  <a:lnTo>
                    <a:pt x="15" y="68"/>
                  </a:lnTo>
                  <a:lnTo>
                    <a:pt x="29" y="43"/>
                  </a:lnTo>
                  <a:lnTo>
                    <a:pt x="38" y="34"/>
                  </a:lnTo>
                  <a:lnTo>
                    <a:pt x="50" y="27"/>
                  </a:lnTo>
                  <a:lnTo>
                    <a:pt x="63" y="18"/>
                  </a:lnTo>
                  <a:lnTo>
                    <a:pt x="77" y="14"/>
                  </a:lnTo>
                  <a:lnTo>
                    <a:pt x="89" y="11"/>
                  </a:lnTo>
                  <a:lnTo>
                    <a:pt x="101" y="10"/>
                  </a:lnTo>
                  <a:lnTo>
                    <a:pt x="113" y="8"/>
                  </a:lnTo>
                  <a:lnTo>
                    <a:pt x="125" y="7"/>
                  </a:lnTo>
                  <a:lnTo>
                    <a:pt x="136" y="9"/>
                  </a:lnTo>
                  <a:lnTo>
                    <a:pt x="139" y="10"/>
                  </a:lnTo>
                  <a:lnTo>
                    <a:pt x="142" y="13"/>
                  </a:lnTo>
                  <a:lnTo>
                    <a:pt x="144" y="14"/>
                  </a:lnTo>
                  <a:lnTo>
                    <a:pt x="147" y="15"/>
                  </a:lnTo>
                  <a:lnTo>
                    <a:pt x="157" y="15"/>
                  </a:lnTo>
                  <a:lnTo>
                    <a:pt x="167" y="14"/>
                  </a:lnTo>
                  <a:lnTo>
                    <a:pt x="181" y="10"/>
                  </a:lnTo>
                  <a:lnTo>
                    <a:pt x="196" y="6"/>
                  </a:lnTo>
                  <a:lnTo>
                    <a:pt x="210" y="1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chemeClr val="tx1">
                <a:alpha val="65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2400" spc="-1" strike="noStrike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489" name="Group 43"/>
          <p:cNvGrpSpPr/>
          <p:nvPr/>
        </p:nvGrpSpPr>
        <p:grpSpPr>
          <a:xfrm>
            <a:off x="4272120" y="1905480"/>
            <a:ext cx="3669120" cy="3669120"/>
            <a:chOff x="4272120" y="1905480"/>
            <a:chExt cx="3669120" cy="3669120"/>
          </a:xfrm>
        </p:grpSpPr>
        <p:sp>
          <p:nvSpPr>
            <p:cNvPr id="490" name="Oval 5"/>
            <p:cNvSpPr/>
            <p:nvPr/>
          </p:nvSpPr>
          <p:spPr>
            <a:xfrm>
              <a:off x="4272120" y="1905480"/>
              <a:ext cx="3669120" cy="36691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plastic">
              <a:bevelT w="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endParaRPr b="0" lang="en-US" sz="24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91" name="Oval 6"/>
            <p:cNvSpPr/>
            <p:nvPr/>
          </p:nvSpPr>
          <p:spPr>
            <a:xfrm>
              <a:off x="4624200" y="2257200"/>
              <a:ext cx="2964960" cy="29649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plastic">
              <a:bevelT w="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endParaRPr b="0" lang="en-US" sz="24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92" name="Oval 7"/>
            <p:cNvSpPr/>
            <p:nvPr/>
          </p:nvSpPr>
          <p:spPr>
            <a:xfrm>
              <a:off x="5040720" y="2673720"/>
              <a:ext cx="2132280" cy="21322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plastic">
              <a:bevelT w="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endParaRPr b="0" lang="en-US" sz="24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93" name="Oval 8"/>
            <p:cNvSpPr/>
            <p:nvPr/>
          </p:nvSpPr>
          <p:spPr>
            <a:xfrm>
              <a:off x="5402160" y="3035160"/>
              <a:ext cx="1409400" cy="1409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plastic">
              <a:bevelT w="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endParaRPr b="0" lang="en-US" sz="24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94" name="Oval 9"/>
            <p:cNvSpPr/>
            <p:nvPr/>
          </p:nvSpPr>
          <p:spPr>
            <a:xfrm>
              <a:off x="5722560" y="3355560"/>
              <a:ext cx="768600" cy="768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plastic">
              <a:bevelT w="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endParaRPr b="0" lang="en-US" sz="2400" spc="-1" strike="noStrike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495" name="Group 34"/>
          <p:cNvGrpSpPr/>
          <p:nvPr/>
        </p:nvGrpSpPr>
        <p:grpSpPr>
          <a:xfrm>
            <a:off x="4602600" y="4659120"/>
            <a:ext cx="3008160" cy="1664280"/>
            <a:chOff x="4602600" y="4659120"/>
            <a:chExt cx="3008160" cy="1664280"/>
          </a:xfrm>
        </p:grpSpPr>
        <p:sp>
          <p:nvSpPr>
            <p:cNvPr id="496" name="TextBox 35"/>
            <p:cNvSpPr/>
            <p:nvPr/>
          </p:nvSpPr>
          <p:spPr>
            <a:xfrm>
              <a:off x="5064120" y="4659120"/>
              <a:ext cx="2085120" cy="394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r>
                <a:rPr b="1" lang="ru-RU" sz="2000" spc="-1" strike="noStrike">
                  <a:solidFill>
                    <a:srgbClr val="3f3f3f"/>
                  </a:solidFill>
                  <a:latin typeface="Arial"/>
                </a:rPr>
                <a:t>Личностные</a:t>
              </a:r>
              <a:endParaRPr b="0" lang="ru-RU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7" name="Rectangle 36"/>
            <p:cNvSpPr/>
            <p:nvPr/>
          </p:nvSpPr>
          <p:spPr>
            <a:xfrm>
              <a:off x="4602600" y="5104800"/>
              <a:ext cx="3008160" cy="12186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0" bIns="0" anchor="t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endParaRPr b="0" lang="en-US" sz="1400" spc="-1" strike="noStrike">
                <a:solidFill>
                  <a:srgbClr val="595959"/>
                </a:solidFill>
                <a:latin typeface="Arial"/>
              </a:endParaRPr>
            </a:p>
          </p:txBody>
        </p:sp>
      </p:grpSp>
      <p:grpSp>
        <p:nvGrpSpPr>
          <p:cNvPr id="498" name="Group 22"/>
          <p:cNvGrpSpPr/>
          <p:nvPr/>
        </p:nvGrpSpPr>
        <p:grpSpPr>
          <a:xfrm>
            <a:off x="5666400" y="1524600"/>
            <a:ext cx="880200" cy="2217600"/>
            <a:chOff x="5666400" y="1524600"/>
            <a:chExt cx="880200" cy="2217600"/>
          </a:xfrm>
        </p:grpSpPr>
        <p:sp>
          <p:nvSpPr>
            <p:cNvPr id="499" name="Freeform 13"/>
            <p:cNvSpPr/>
            <p:nvPr/>
          </p:nvSpPr>
          <p:spPr>
            <a:xfrm>
              <a:off x="6001560" y="1524600"/>
              <a:ext cx="225000" cy="359280"/>
            </a:xfrm>
            <a:custGeom>
              <a:avLst/>
              <a:gdLst>
                <a:gd name="textAreaLeft" fmla="*/ 0 w 225000"/>
                <a:gd name="textAreaRight" fmla="*/ 225360 w 225000"/>
                <a:gd name="textAreaTop" fmla="*/ 0 h 359280"/>
                <a:gd name="textAreaBottom" fmla="*/ 359640 h 359280"/>
              </a:gdLst>
              <a:ahLst/>
              <a:rect l="textAreaLeft" t="textAreaTop" r="textAreaRight" b="textAreaBottom"/>
              <a:pathLst>
                <a:path w="329" h="525">
                  <a:moveTo>
                    <a:pt x="141" y="0"/>
                  </a:moveTo>
                  <a:lnTo>
                    <a:pt x="159" y="0"/>
                  </a:lnTo>
                  <a:lnTo>
                    <a:pt x="177" y="1"/>
                  </a:lnTo>
                  <a:lnTo>
                    <a:pt x="198" y="5"/>
                  </a:lnTo>
                  <a:lnTo>
                    <a:pt x="220" y="9"/>
                  </a:lnTo>
                  <a:lnTo>
                    <a:pt x="236" y="15"/>
                  </a:lnTo>
                  <a:lnTo>
                    <a:pt x="249" y="22"/>
                  </a:lnTo>
                  <a:lnTo>
                    <a:pt x="260" y="32"/>
                  </a:lnTo>
                  <a:lnTo>
                    <a:pt x="267" y="41"/>
                  </a:lnTo>
                  <a:lnTo>
                    <a:pt x="272" y="49"/>
                  </a:lnTo>
                  <a:lnTo>
                    <a:pt x="276" y="55"/>
                  </a:lnTo>
                  <a:lnTo>
                    <a:pt x="279" y="62"/>
                  </a:lnTo>
                  <a:lnTo>
                    <a:pt x="284" y="73"/>
                  </a:lnTo>
                  <a:lnTo>
                    <a:pt x="289" y="87"/>
                  </a:lnTo>
                  <a:lnTo>
                    <a:pt x="298" y="118"/>
                  </a:lnTo>
                  <a:lnTo>
                    <a:pt x="301" y="130"/>
                  </a:lnTo>
                  <a:lnTo>
                    <a:pt x="304" y="142"/>
                  </a:lnTo>
                  <a:lnTo>
                    <a:pt x="305" y="155"/>
                  </a:lnTo>
                  <a:lnTo>
                    <a:pt x="305" y="169"/>
                  </a:lnTo>
                  <a:lnTo>
                    <a:pt x="306" y="183"/>
                  </a:lnTo>
                  <a:lnTo>
                    <a:pt x="306" y="200"/>
                  </a:lnTo>
                  <a:lnTo>
                    <a:pt x="307" y="201"/>
                  </a:lnTo>
                  <a:lnTo>
                    <a:pt x="309" y="200"/>
                  </a:lnTo>
                  <a:lnTo>
                    <a:pt x="312" y="198"/>
                  </a:lnTo>
                  <a:lnTo>
                    <a:pt x="315" y="196"/>
                  </a:lnTo>
                  <a:lnTo>
                    <a:pt x="319" y="194"/>
                  </a:lnTo>
                  <a:lnTo>
                    <a:pt x="321" y="193"/>
                  </a:lnTo>
                  <a:lnTo>
                    <a:pt x="325" y="198"/>
                  </a:lnTo>
                  <a:lnTo>
                    <a:pt x="328" y="206"/>
                  </a:lnTo>
                  <a:lnTo>
                    <a:pt x="329" y="218"/>
                  </a:lnTo>
                  <a:lnTo>
                    <a:pt x="329" y="227"/>
                  </a:lnTo>
                  <a:lnTo>
                    <a:pt x="328" y="240"/>
                  </a:lnTo>
                  <a:lnTo>
                    <a:pt x="326" y="255"/>
                  </a:lnTo>
                  <a:lnTo>
                    <a:pt x="322" y="269"/>
                  </a:lnTo>
                  <a:lnTo>
                    <a:pt x="319" y="282"/>
                  </a:lnTo>
                  <a:lnTo>
                    <a:pt x="316" y="290"/>
                  </a:lnTo>
                  <a:lnTo>
                    <a:pt x="314" y="293"/>
                  </a:lnTo>
                  <a:lnTo>
                    <a:pt x="313" y="296"/>
                  </a:lnTo>
                  <a:lnTo>
                    <a:pt x="311" y="297"/>
                  </a:lnTo>
                  <a:lnTo>
                    <a:pt x="309" y="296"/>
                  </a:lnTo>
                  <a:lnTo>
                    <a:pt x="305" y="293"/>
                  </a:lnTo>
                  <a:lnTo>
                    <a:pt x="304" y="292"/>
                  </a:lnTo>
                  <a:lnTo>
                    <a:pt x="301" y="291"/>
                  </a:lnTo>
                  <a:lnTo>
                    <a:pt x="299" y="291"/>
                  </a:lnTo>
                  <a:lnTo>
                    <a:pt x="299" y="294"/>
                  </a:lnTo>
                  <a:lnTo>
                    <a:pt x="298" y="298"/>
                  </a:lnTo>
                  <a:lnTo>
                    <a:pt x="298" y="301"/>
                  </a:lnTo>
                  <a:lnTo>
                    <a:pt x="293" y="315"/>
                  </a:lnTo>
                  <a:lnTo>
                    <a:pt x="284" y="339"/>
                  </a:lnTo>
                  <a:lnTo>
                    <a:pt x="279" y="351"/>
                  </a:lnTo>
                  <a:lnTo>
                    <a:pt x="276" y="361"/>
                  </a:lnTo>
                  <a:lnTo>
                    <a:pt x="274" y="368"/>
                  </a:lnTo>
                  <a:lnTo>
                    <a:pt x="272" y="375"/>
                  </a:lnTo>
                  <a:lnTo>
                    <a:pt x="272" y="398"/>
                  </a:lnTo>
                  <a:lnTo>
                    <a:pt x="274" y="411"/>
                  </a:lnTo>
                  <a:lnTo>
                    <a:pt x="274" y="428"/>
                  </a:lnTo>
                  <a:lnTo>
                    <a:pt x="255" y="489"/>
                  </a:lnTo>
                  <a:lnTo>
                    <a:pt x="181" y="525"/>
                  </a:lnTo>
                  <a:lnTo>
                    <a:pt x="129" y="485"/>
                  </a:lnTo>
                  <a:lnTo>
                    <a:pt x="126" y="483"/>
                  </a:lnTo>
                  <a:lnTo>
                    <a:pt x="121" y="478"/>
                  </a:lnTo>
                  <a:lnTo>
                    <a:pt x="112" y="470"/>
                  </a:lnTo>
                  <a:lnTo>
                    <a:pt x="102" y="461"/>
                  </a:lnTo>
                  <a:lnTo>
                    <a:pt x="93" y="450"/>
                  </a:lnTo>
                  <a:lnTo>
                    <a:pt x="83" y="441"/>
                  </a:lnTo>
                  <a:lnTo>
                    <a:pt x="76" y="432"/>
                  </a:lnTo>
                  <a:lnTo>
                    <a:pt x="73" y="426"/>
                  </a:lnTo>
                  <a:lnTo>
                    <a:pt x="71" y="418"/>
                  </a:lnTo>
                  <a:lnTo>
                    <a:pt x="67" y="405"/>
                  </a:lnTo>
                  <a:lnTo>
                    <a:pt x="64" y="389"/>
                  </a:lnTo>
                  <a:lnTo>
                    <a:pt x="59" y="369"/>
                  </a:lnTo>
                  <a:lnTo>
                    <a:pt x="56" y="350"/>
                  </a:lnTo>
                  <a:lnTo>
                    <a:pt x="52" y="334"/>
                  </a:lnTo>
                  <a:lnTo>
                    <a:pt x="49" y="321"/>
                  </a:lnTo>
                  <a:lnTo>
                    <a:pt x="47" y="313"/>
                  </a:lnTo>
                  <a:lnTo>
                    <a:pt x="46" y="308"/>
                  </a:lnTo>
                  <a:lnTo>
                    <a:pt x="45" y="305"/>
                  </a:lnTo>
                  <a:lnTo>
                    <a:pt x="39" y="299"/>
                  </a:lnTo>
                  <a:lnTo>
                    <a:pt x="37" y="301"/>
                  </a:lnTo>
                  <a:lnTo>
                    <a:pt x="35" y="306"/>
                  </a:lnTo>
                  <a:lnTo>
                    <a:pt x="29" y="306"/>
                  </a:lnTo>
                  <a:lnTo>
                    <a:pt x="25" y="305"/>
                  </a:lnTo>
                  <a:lnTo>
                    <a:pt x="22" y="300"/>
                  </a:lnTo>
                  <a:lnTo>
                    <a:pt x="18" y="292"/>
                  </a:lnTo>
                  <a:lnTo>
                    <a:pt x="15" y="283"/>
                  </a:lnTo>
                  <a:lnTo>
                    <a:pt x="10" y="271"/>
                  </a:lnTo>
                  <a:lnTo>
                    <a:pt x="7" y="262"/>
                  </a:lnTo>
                  <a:lnTo>
                    <a:pt x="3" y="254"/>
                  </a:lnTo>
                  <a:lnTo>
                    <a:pt x="0" y="243"/>
                  </a:lnTo>
                  <a:lnTo>
                    <a:pt x="0" y="230"/>
                  </a:lnTo>
                  <a:lnTo>
                    <a:pt x="1" y="218"/>
                  </a:lnTo>
                  <a:lnTo>
                    <a:pt x="2" y="207"/>
                  </a:lnTo>
                  <a:lnTo>
                    <a:pt x="5" y="204"/>
                  </a:lnTo>
                  <a:lnTo>
                    <a:pt x="8" y="204"/>
                  </a:lnTo>
                  <a:lnTo>
                    <a:pt x="13" y="207"/>
                  </a:lnTo>
                  <a:lnTo>
                    <a:pt x="17" y="213"/>
                  </a:lnTo>
                  <a:lnTo>
                    <a:pt x="22" y="218"/>
                  </a:lnTo>
                  <a:lnTo>
                    <a:pt x="24" y="222"/>
                  </a:lnTo>
                  <a:lnTo>
                    <a:pt x="25" y="223"/>
                  </a:lnTo>
                  <a:lnTo>
                    <a:pt x="24" y="220"/>
                  </a:lnTo>
                  <a:lnTo>
                    <a:pt x="24" y="214"/>
                  </a:lnTo>
                  <a:lnTo>
                    <a:pt x="23" y="207"/>
                  </a:lnTo>
                  <a:lnTo>
                    <a:pt x="22" y="201"/>
                  </a:lnTo>
                  <a:lnTo>
                    <a:pt x="22" y="178"/>
                  </a:lnTo>
                  <a:lnTo>
                    <a:pt x="23" y="162"/>
                  </a:lnTo>
                  <a:lnTo>
                    <a:pt x="23" y="144"/>
                  </a:lnTo>
                  <a:lnTo>
                    <a:pt x="25" y="110"/>
                  </a:lnTo>
                  <a:lnTo>
                    <a:pt x="27" y="96"/>
                  </a:lnTo>
                  <a:lnTo>
                    <a:pt x="28" y="87"/>
                  </a:lnTo>
                  <a:lnTo>
                    <a:pt x="31" y="80"/>
                  </a:lnTo>
                  <a:lnTo>
                    <a:pt x="36" y="70"/>
                  </a:lnTo>
                  <a:lnTo>
                    <a:pt x="43" y="60"/>
                  </a:lnTo>
                  <a:lnTo>
                    <a:pt x="50" y="48"/>
                  </a:lnTo>
                  <a:lnTo>
                    <a:pt x="57" y="37"/>
                  </a:lnTo>
                  <a:lnTo>
                    <a:pt x="63" y="29"/>
                  </a:lnTo>
                  <a:lnTo>
                    <a:pt x="67" y="23"/>
                  </a:lnTo>
                  <a:lnTo>
                    <a:pt x="74" y="19"/>
                  </a:lnTo>
                  <a:lnTo>
                    <a:pt x="87" y="13"/>
                  </a:lnTo>
                  <a:lnTo>
                    <a:pt x="102" y="8"/>
                  </a:lnTo>
                  <a:lnTo>
                    <a:pt x="116" y="5"/>
                  </a:lnTo>
                  <a:lnTo>
                    <a:pt x="129" y="1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tx1">
                <a:alpha val="65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24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500" name="Freeform 14"/>
            <p:cNvSpPr/>
            <p:nvPr/>
          </p:nvSpPr>
          <p:spPr>
            <a:xfrm>
              <a:off x="5666400" y="1799280"/>
              <a:ext cx="880200" cy="1942920"/>
            </a:xfrm>
            <a:custGeom>
              <a:avLst/>
              <a:gdLst>
                <a:gd name="textAreaLeft" fmla="*/ 0 w 880200"/>
                <a:gd name="textAreaRight" fmla="*/ 880560 w 880200"/>
                <a:gd name="textAreaTop" fmla="*/ 0 h 1942920"/>
                <a:gd name="textAreaBottom" fmla="*/ 1943280 h 1942920"/>
              </a:gdLst>
              <a:ahLst/>
              <a:rect l="textAreaLeft" t="textAreaTop" r="textAreaRight" b="textAreaBottom"/>
              <a:pathLst>
                <a:path w="1286" h="2838">
                  <a:moveTo>
                    <a:pt x="693" y="726"/>
                  </a:moveTo>
                  <a:lnTo>
                    <a:pt x="677" y="728"/>
                  </a:lnTo>
                  <a:lnTo>
                    <a:pt x="672" y="732"/>
                  </a:lnTo>
                  <a:lnTo>
                    <a:pt x="666" y="742"/>
                  </a:lnTo>
                  <a:lnTo>
                    <a:pt x="659" y="756"/>
                  </a:lnTo>
                  <a:lnTo>
                    <a:pt x="651" y="774"/>
                  </a:lnTo>
                  <a:lnTo>
                    <a:pt x="644" y="792"/>
                  </a:lnTo>
                  <a:lnTo>
                    <a:pt x="636" y="813"/>
                  </a:lnTo>
                  <a:lnTo>
                    <a:pt x="629" y="833"/>
                  </a:lnTo>
                  <a:lnTo>
                    <a:pt x="622" y="852"/>
                  </a:lnTo>
                  <a:lnTo>
                    <a:pt x="618" y="868"/>
                  </a:lnTo>
                  <a:lnTo>
                    <a:pt x="614" y="881"/>
                  </a:lnTo>
                  <a:lnTo>
                    <a:pt x="608" y="899"/>
                  </a:lnTo>
                  <a:lnTo>
                    <a:pt x="600" y="923"/>
                  </a:lnTo>
                  <a:lnTo>
                    <a:pt x="591" y="948"/>
                  </a:lnTo>
                  <a:lnTo>
                    <a:pt x="780" y="948"/>
                  </a:lnTo>
                  <a:lnTo>
                    <a:pt x="773" y="923"/>
                  </a:lnTo>
                  <a:lnTo>
                    <a:pt x="766" y="901"/>
                  </a:lnTo>
                  <a:lnTo>
                    <a:pt x="761" y="881"/>
                  </a:lnTo>
                  <a:lnTo>
                    <a:pt x="758" y="867"/>
                  </a:lnTo>
                  <a:lnTo>
                    <a:pt x="754" y="854"/>
                  </a:lnTo>
                  <a:lnTo>
                    <a:pt x="750" y="838"/>
                  </a:lnTo>
                  <a:lnTo>
                    <a:pt x="745" y="820"/>
                  </a:lnTo>
                  <a:lnTo>
                    <a:pt x="738" y="802"/>
                  </a:lnTo>
                  <a:lnTo>
                    <a:pt x="732" y="783"/>
                  </a:lnTo>
                  <a:lnTo>
                    <a:pt x="727" y="766"/>
                  </a:lnTo>
                  <a:lnTo>
                    <a:pt x="721" y="752"/>
                  </a:lnTo>
                  <a:lnTo>
                    <a:pt x="714" y="734"/>
                  </a:lnTo>
                  <a:lnTo>
                    <a:pt x="709" y="730"/>
                  </a:lnTo>
                  <a:lnTo>
                    <a:pt x="702" y="726"/>
                  </a:lnTo>
                  <a:lnTo>
                    <a:pt x="693" y="726"/>
                  </a:lnTo>
                  <a:close/>
                  <a:moveTo>
                    <a:pt x="552" y="0"/>
                  </a:moveTo>
                  <a:lnTo>
                    <a:pt x="555" y="2"/>
                  </a:lnTo>
                  <a:lnTo>
                    <a:pt x="556" y="9"/>
                  </a:lnTo>
                  <a:lnTo>
                    <a:pt x="556" y="19"/>
                  </a:lnTo>
                  <a:lnTo>
                    <a:pt x="557" y="31"/>
                  </a:lnTo>
                  <a:lnTo>
                    <a:pt x="561" y="40"/>
                  </a:lnTo>
                  <a:lnTo>
                    <a:pt x="564" y="46"/>
                  </a:lnTo>
                  <a:lnTo>
                    <a:pt x="571" y="56"/>
                  </a:lnTo>
                  <a:lnTo>
                    <a:pt x="579" y="68"/>
                  </a:lnTo>
                  <a:lnTo>
                    <a:pt x="589" y="81"/>
                  </a:lnTo>
                  <a:lnTo>
                    <a:pt x="599" y="96"/>
                  </a:lnTo>
                  <a:lnTo>
                    <a:pt x="608" y="111"/>
                  </a:lnTo>
                  <a:lnTo>
                    <a:pt x="619" y="131"/>
                  </a:lnTo>
                  <a:lnTo>
                    <a:pt x="632" y="156"/>
                  </a:lnTo>
                  <a:lnTo>
                    <a:pt x="643" y="183"/>
                  </a:lnTo>
                  <a:lnTo>
                    <a:pt x="654" y="210"/>
                  </a:lnTo>
                  <a:lnTo>
                    <a:pt x="663" y="234"/>
                  </a:lnTo>
                  <a:lnTo>
                    <a:pt x="669" y="253"/>
                  </a:lnTo>
                  <a:lnTo>
                    <a:pt x="674" y="274"/>
                  </a:lnTo>
                  <a:lnTo>
                    <a:pt x="684" y="316"/>
                  </a:lnTo>
                  <a:lnTo>
                    <a:pt x="688" y="335"/>
                  </a:lnTo>
                  <a:lnTo>
                    <a:pt x="692" y="351"/>
                  </a:lnTo>
                  <a:lnTo>
                    <a:pt x="693" y="362"/>
                  </a:lnTo>
                  <a:lnTo>
                    <a:pt x="693" y="368"/>
                  </a:lnTo>
                  <a:lnTo>
                    <a:pt x="694" y="373"/>
                  </a:lnTo>
                  <a:lnTo>
                    <a:pt x="696" y="377"/>
                  </a:lnTo>
                  <a:lnTo>
                    <a:pt x="698" y="378"/>
                  </a:lnTo>
                  <a:lnTo>
                    <a:pt x="705" y="378"/>
                  </a:lnTo>
                  <a:lnTo>
                    <a:pt x="706" y="375"/>
                  </a:lnTo>
                  <a:lnTo>
                    <a:pt x="706" y="346"/>
                  </a:lnTo>
                  <a:lnTo>
                    <a:pt x="708" y="327"/>
                  </a:lnTo>
                  <a:lnTo>
                    <a:pt x="710" y="305"/>
                  </a:lnTo>
                  <a:lnTo>
                    <a:pt x="721" y="232"/>
                  </a:lnTo>
                  <a:lnTo>
                    <a:pt x="725" y="213"/>
                  </a:lnTo>
                  <a:lnTo>
                    <a:pt x="730" y="191"/>
                  </a:lnTo>
                  <a:lnTo>
                    <a:pt x="736" y="168"/>
                  </a:lnTo>
                  <a:lnTo>
                    <a:pt x="742" y="143"/>
                  </a:lnTo>
                  <a:lnTo>
                    <a:pt x="747" y="121"/>
                  </a:lnTo>
                  <a:lnTo>
                    <a:pt x="753" y="100"/>
                  </a:lnTo>
                  <a:lnTo>
                    <a:pt x="758" y="84"/>
                  </a:lnTo>
                  <a:lnTo>
                    <a:pt x="763" y="73"/>
                  </a:lnTo>
                  <a:lnTo>
                    <a:pt x="767" y="55"/>
                  </a:lnTo>
                  <a:lnTo>
                    <a:pt x="768" y="39"/>
                  </a:lnTo>
                  <a:lnTo>
                    <a:pt x="767" y="26"/>
                  </a:lnTo>
                  <a:lnTo>
                    <a:pt x="766" y="17"/>
                  </a:lnTo>
                  <a:lnTo>
                    <a:pt x="767" y="16"/>
                  </a:lnTo>
                  <a:lnTo>
                    <a:pt x="769" y="19"/>
                  </a:lnTo>
                  <a:lnTo>
                    <a:pt x="778" y="35"/>
                  </a:lnTo>
                  <a:lnTo>
                    <a:pt x="789" y="54"/>
                  </a:lnTo>
                  <a:lnTo>
                    <a:pt x="794" y="61"/>
                  </a:lnTo>
                  <a:lnTo>
                    <a:pt x="801" y="69"/>
                  </a:lnTo>
                  <a:lnTo>
                    <a:pt x="810" y="76"/>
                  </a:lnTo>
                  <a:lnTo>
                    <a:pt x="818" y="83"/>
                  </a:lnTo>
                  <a:lnTo>
                    <a:pt x="825" y="88"/>
                  </a:lnTo>
                  <a:lnTo>
                    <a:pt x="827" y="89"/>
                  </a:lnTo>
                  <a:lnTo>
                    <a:pt x="837" y="92"/>
                  </a:lnTo>
                  <a:lnTo>
                    <a:pt x="851" y="96"/>
                  </a:lnTo>
                  <a:lnTo>
                    <a:pt x="870" y="99"/>
                  </a:lnTo>
                  <a:lnTo>
                    <a:pt x="892" y="102"/>
                  </a:lnTo>
                  <a:lnTo>
                    <a:pt x="916" y="104"/>
                  </a:lnTo>
                  <a:lnTo>
                    <a:pt x="940" y="106"/>
                  </a:lnTo>
                  <a:lnTo>
                    <a:pt x="963" y="109"/>
                  </a:lnTo>
                  <a:lnTo>
                    <a:pt x="983" y="110"/>
                  </a:lnTo>
                  <a:lnTo>
                    <a:pt x="1000" y="112"/>
                  </a:lnTo>
                  <a:lnTo>
                    <a:pt x="1018" y="117"/>
                  </a:lnTo>
                  <a:lnTo>
                    <a:pt x="1030" y="124"/>
                  </a:lnTo>
                  <a:lnTo>
                    <a:pt x="1040" y="133"/>
                  </a:lnTo>
                  <a:lnTo>
                    <a:pt x="1047" y="143"/>
                  </a:lnTo>
                  <a:lnTo>
                    <a:pt x="1052" y="155"/>
                  </a:lnTo>
                  <a:lnTo>
                    <a:pt x="1055" y="166"/>
                  </a:lnTo>
                  <a:lnTo>
                    <a:pt x="1057" y="175"/>
                  </a:lnTo>
                  <a:lnTo>
                    <a:pt x="1058" y="187"/>
                  </a:lnTo>
                  <a:lnTo>
                    <a:pt x="1056" y="199"/>
                  </a:lnTo>
                  <a:lnTo>
                    <a:pt x="1053" y="211"/>
                  </a:lnTo>
                  <a:lnTo>
                    <a:pt x="1050" y="220"/>
                  </a:lnTo>
                  <a:lnTo>
                    <a:pt x="1048" y="226"/>
                  </a:lnTo>
                  <a:lnTo>
                    <a:pt x="1050" y="231"/>
                  </a:lnTo>
                  <a:lnTo>
                    <a:pt x="1062" y="238"/>
                  </a:lnTo>
                  <a:lnTo>
                    <a:pt x="1066" y="241"/>
                  </a:lnTo>
                  <a:lnTo>
                    <a:pt x="1066" y="246"/>
                  </a:lnTo>
                  <a:lnTo>
                    <a:pt x="1062" y="260"/>
                  </a:lnTo>
                  <a:lnTo>
                    <a:pt x="1060" y="266"/>
                  </a:lnTo>
                  <a:lnTo>
                    <a:pt x="1062" y="269"/>
                  </a:lnTo>
                  <a:lnTo>
                    <a:pt x="1066" y="274"/>
                  </a:lnTo>
                  <a:lnTo>
                    <a:pt x="1069" y="278"/>
                  </a:lnTo>
                  <a:lnTo>
                    <a:pt x="1069" y="281"/>
                  </a:lnTo>
                  <a:lnTo>
                    <a:pt x="1070" y="285"/>
                  </a:lnTo>
                  <a:lnTo>
                    <a:pt x="1073" y="290"/>
                  </a:lnTo>
                  <a:lnTo>
                    <a:pt x="1085" y="302"/>
                  </a:lnTo>
                  <a:lnTo>
                    <a:pt x="1089" y="310"/>
                  </a:lnTo>
                  <a:lnTo>
                    <a:pt x="1095" y="324"/>
                  </a:lnTo>
                  <a:lnTo>
                    <a:pt x="1101" y="339"/>
                  </a:lnTo>
                  <a:lnTo>
                    <a:pt x="1108" y="353"/>
                  </a:lnTo>
                  <a:lnTo>
                    <a:pt x="1114" y="363"/>
                  </a:lnTo>
                  <a:lnTo>
                    <a:pt x="1117" y="371"/>
                  </a:lnTo>
                  <a:lnTo>
                    <a:pt x="1118" y="380"/>
                  </a:lnTo>
                  <a:lnTo>
                    <a:pt x="1121" y="388"/>
                  </a:lnTo>
                  <a:lnTo>
                    <a:pt x="1123" y="392"/>
                  </a:lnTo>
                  <a:lnTo>
                    <a:pt x="1125" y="396"/>
                  </a:lnTo>
                  <a:lnTo>
                    <a:pt x="1128" y="402"/>
                  </a:lnTo>
                  <a:lnTo>
                    <a:pt x="1132" y="410"/>
                  </a:lnTo>
                  <a:lnTo>
                    <a:pt x="1136" y="421"/>
                  </a:lnTo>
                  <a:lnTo>
                    <a:pt x="1140" y="438"/>
                  </a:lnTo>
                  <a:lnTo>
                    <a:pt x="1146" y="459"/>
                  </a:lnTo>
                  <a:lnTo>
                    <a:pt x="1147" y="478"/>
                  </a:lnTo>
                  <a:lnTo>
                    <a:pt x="1144" y="497"/>
                  </a:lnTo>
                  <a:lnTo>
                    <a:pt x="1137" y="517"/>
                  </a:lnTo>
                  <a:lnTo>
                    <a:pt x="1128" y="535"/>
                  </a:lnTo>
                  <a:lnTo>
                    <a:pt x="1117" y="552"/>
                  </a:lnTo>
                  <a:lnTo>
                    <a:pt x="1106" y="567"/>
                  </a:lnTo>
                  <a:lnTo>
                    <a:pt x="1095" y="580"/>
                  </a:lnTo>
                  <a:lnTo>
                    <a:pt x="1086" y="590"/>
                  </a:lnTo>
                  <a:lnTo>
                    <a:pt x="1080" y="596"/>
                  </a:lnTo>
                  <a:lnTo>
                    <a:pt x="1072" y="601"/>
                  </a:lnTo>
                  <a:lnTo>
                    <a:pt x="1060" y="604"/>
                  </a:lnTo>
                  <a:lnTo>
                    <a:pt x="1047" y="606"/>
                  </a:lnTo>
                  <a:lnTo>
                    <a:pt x="1031" y="609"/>
                  </a:lnTo>
                  <a:lnTo>
                    <a:pt x="1018" y="612"/>
                  </a:lnTo>
                  <a:lnTo>
                    <a:pt x="1005" y="615"/>
                  </a:lnTo>
                  <a:lnTo>
                    <a:pt x="997" y="618"/>
                  </a:lnTo>
                  <a:lnTo>
                    <a:pt x="993" y="621"/>
                  </a:lnTo>
                  <a:lnTo>
                    <a:pt x="994" y="627"/>
                  </a:lnTo>
                  <a:lnTo>
                    <a:pt x="996" y="639"/>
                  </a:lnTo>
                  <a:lnTo>
                    <a:pt x="999" y="654"/>
                  </a:lnTo>
                  <a:lnTo>
                    <a:pt x="1002" y="672"/>
                  </a:lnTo>
                  <a:lnTo>
                    <a:pt x="1006" y="690"/>
                  </a:lnTo>
                  <a:lnTo>
                    <a:pt x="1011" y="709"/>
                  </a:lnTo>
                  <a:lnTo>
                    <a:pt x="1014" y="727"/>
                  </a:lnTo>
                  <a:lnTo>
                    <a:pt x="1018" y="744"/>
                  </a:lnTo>
                  <a:lnTo>
                    <a:pt x="1021" y="756"/>
                  </a:lnTo>
                  <a:lnTo>
                    <a:pt x="1022" y="766"/>
                  </a:lnTo>
                  <a:lnTo>
                    <a:pt x="1026" y="779"/>
                  </a:lnTo>
                  <a:lnTo>
                    <a:pt x="1030" y="795"/>
                  </a:lnTo>
                  <a:lnTo>
                    <a:pt x="1036" y="813"/>
                  </a:lnTo>
                  <a:lnTo>
                    <a:pt x="1043" y="832"/>
                  </a:lnTo>
                  <a:lnTo>
                    <a:pt x="1050" y="852"/>
                  </a:lnTo>
                  <a:lnTo>
                    <a:pt x="1069" y="898"/>
                  </a:lnTo>
                  <a:lnTo>
                    <a:pt x="1070" y="906"/>
                  </a:lnTo>
                  <a:lnTo>
                    <a:pt x="1070" y="911"/>
                  </a:lnTo>
                  <a:lnTo>
                    <a:pt x="1067" y="912"/>
                  </a:lnTo>
                  <a:lnTo>
                    <a:pt x="1066" y="912"/>
                  </a:lnTo>
                  <a:lnTo>
                    <a:pt x="1065" y="913"/>
                  </a:lnTo>
                  <a:lnTo>
                    <a:pt x="1065" y="920"/>
                  </a:lnTo>
                  <a:lnTo>
                    <a:pt x="1070" y="934"/>
                  </a:lnTo>
                  <a:lnTo>
                    <a:pt x="1073" y="951"/>
                  </a:lnTo>
                  <a:lnTo>
                    <a:pt x="1079" y="972"/>
                  </a:lnTo>
                  <a:lnTo>
                    <a:pt x="1084" y="996"/>
                  </a:lnTo>
                  <a:lnTo>
                    <a:pt x="1089" y="1023"/>
                  </a:lnTo>
                  <a:lnTo>
                    <a:pt x="1096" y="1052"/>
                  </a:lnTo>
                  <a:lnTo>
                    <a:pt x="1108" y="1112"/>
                  </a:lnTo>
                  <a:lnTo>
                    <a:pt x="1115" y="1143"/>
                  </a:lnTo>
                  <a:lnTo>
                    <a:pt x="1120" y="1170"/>
                  </a:lnTo>
                  <a:lnTo>
                    <a:pt x="1125" y="1196"/>
                  </a:lnTo>
                  <a:lnTo>
                    <a:pt x="1129" y="1218"/>
                  </a:lnTo>
                  <a:lnTo>
                    <a:pt x="1132" y="1236"/>
                  </a:lnTo>
                  <a:lnTo>
                    <a:pt x="1135" y="1248"/>
                  </a:lnTo>
                  <a:lnTo>
                    <a:pt x="1136" y="1255"/>
                  </a:lnTo>
                  <a:lnTo>
                    <a:pt x="1133" y="1260"/>
                  </a:lnTo>
                  <a:lnTo>
                    <a:pt x="1125" y="1267"/>
                  </a:lnTo>
                  <a:lnTo>
                    <a:pt x="1111" y="1273"/>
                  </a:lnTo>
                  <a:lnTo>
                    <a:pt x="1094" y="1281"/>
                  </a:lnTo>
                  <a:lnTo>
                    <a:pt x="1074" y="1288"/>
                  </a:lnTo>
                  <a:lnTo>
                    <a:pt x="1053" y="1295"/>
                  </a:lnTo>
                  <a:lnTo>
                    <a:pt x="1031" y="1302"/>
                  </a:lnTo>
                  <a:lnTo>
                    <a:pt x="1035" y="1316"/>
                  </a:lnTo>
                  <a:lnTo>
                    <a:pt x="1037" y="1326"/>
                  </a:lnTo>
                  <a:lnTo>
                    <a:pt x="1038" y="1350"/>
                  </a:lnTo>
                  <a:lnTo>
                    <a:pt x="1038" y="1377"/>
                  </a:lnTo>
                  <a:lnTo>
                    <a:pt x="1037" y="1409"/>
                  </a:lnTo>
                  <a:lnTo>
                    <a:pt x="1037" y="1441"/>
                  </a:lnTo>
                  <a:lnTo>
                    <a:pt x="1036" y="1474"/>
                  </a:lnTo>
                  <a:lnTo>
                    <a:pt x="1035" y="1504"/>
                  </a:lnTo>
                  <a:lnTo>
                    <a:pt x="1035" y="1533"/>
                  </a:lnTo>
                  <a:lnTo>
                    <a:pt x="1036" y="1559"/>
                  </a:lnTo>
                  <a:lnTo>
                    <a:pt x="1038" y="1579"/>
                  </a:lnTo>
                  <a:lnTo>
                    <a:pt x="1042" y="1596"/>
                  </a:lnTo>
                  <a:lnTo>
                    <a:pt x="1047" y="1621"/>
                  </a:lnTo>
                  <a:lnTo>
                    <a:pt x="1051" y="1648"/>
                  </a:lnTo>
                  <a:lnTo>
                    <a:pt x="1058" y="1682"/>
                  </a:lnTo>
                  <a:lnTo>
                    <a:pt x="1065" y="1718"/>
                  </a:lnTo>
                  <a:lnTo>
                    <a:pt x="1072" y="1755"/>
                  </a:lnTo>
                  <a:lnTo>
                    <a:pt x="1078" y="1794"/>
                  </a:lnTo>
                  <a:lnTo>
                    <a:pt x="1085" y="1832"/>
                  </a:lnTo>
                  <a:lnTo>
                    <a:pt x="1092" y="1868"/>
                  </a:lnTo>
                  <a:lnTo>
                    <a:pt x="1096" y="1902"/>
                  </a:lnTo>
                  <a:lnTo>
                    <a:pt x="1101" y="1932"/>
                  </a:lnTo>
                  <a:lnTo>
                    <a:pt x="1106" y="1961"/>
                  </a:lnTo>
                  <a:lnTo>
                    <a:pt x="1110" y="1995"/>
                  </a:lnTo>
                  <a:lnTo>
                    <a:pt x="1117" y="2030"/>
                  </a:lnTo>
                  <a:lnTo>
                    <a:pt x="1131" y="2102"/>
                  </a:lnTo>
                  <a:lnTo>
                    <a:pt x="1138" y="2137"/>
                  </a:lnTo>
                  <a:lnTo>
                    <a:pt x="1145" y="2171"/>
                  </a:lnTo>
                  <a:lnTo>
                    <a:pt x="1151" y="2201"/>
                  </a:lnTo>
                  <a:lnTo>
                    <a:pt x="1157" y="2228"/>
                  </a:lnTo>
                  <a:lnTo>
                    <a:pt x="1161" y="2250"/>
                  </a:lnTo>
                  <a:lnTo>
                    <a:pt x="1165" y="2265"/>
                  </a:lnTo>
                  <a:lnTo>
                    <a:pt x="1168" y="2283"/>
                  </a:lnTo>
                  <a:lnTo>
                    <a:pt x="1169" y="2304"/>
                  </a:lnTo>
                  <a:lnTo>
                    <a:pt x="1172" y="2349"/>
                  </a:lnTo>
                  <a:lnTo>
                    <a:pt x="1174" y="2370"/>
                  </a:lnTo>
                  <a:lnTo>
                    <a:pt x="1176" y="2388"/>
                  </a:lnTo>
                  <a:lnTo>
                    <a:pt x="1180" y="2404"/>
                  </a:lnTo>
                  <a:lnTo>
                    <a:pt x="1186" y="2416"/>
                  </a:lnTo>
                  <a:lnTo>
                    <a:pt x="1201" y="2433"/>
                  </a:lnTo>
                  <a:lnTo>
                    <a:pt x="1215" y="2450"/>
                  </a:lnTo>
                  <a:lnTo>
                    <a:pt x="1225" y="2466"/>
                  </a:lnTo>
                  <a:lnTo>
                    <a:pt x="1232" y="2481"/>
                  </a:lnTo>
                  <a:lnTo>
                    <a:pt x="1233" y="2490"/>
                  </a:lnTo>
                  <a:lnTo>
                    <a:pt x="1232" y="2504"/>
                  </a:lnTo>
                  <a:lnTo>
                    <a:pt x="1231" y="2523"/>
                  </a:lnTo>
                  <a:lnTo>
                    <a:pt x="1227" y="2543"/>
                  </a:lnTo>
                  <a:lnTo>
                    <a:pt x="1224" y="2565"/>
                  </a:lnTo>
                  <a:lnTo>
                    <a:pt x="1220" y="2585"/>
                  </a:lnTo>
                  <a:lnTo>
                    <a:pt x="1217" y="2603"/>
                  </a:lnTo>
                  <a:lnTo>
                    <a:pt x="1211" y="2627"/>
                  </a:lnTo>
                  <a:lnTo>
                    <a:pt x="1222" y="2649"/>
                  </a:lnTo>
                  <a:lnTo>
                    <a:pt x="1233" y="2670"/>
                  </a:lnTo>
                  <a:lnTo>
                    <a:pt x="1256" y="2709"/>
                  </a:lnTo>
                  <a:lnTo>
                    <a:pt x="1268" y="2725"/>
                  </a:lnTo>
                  <a:lnTo>
                    <a:pt x="1277" y="2741"/>
                  </a:lnTo>
                  <a:lnTo>
                    <a:pt x="1283" y="2752"/>
                  </a:lnTo>
                  <a:lnTo>
                    <a:pt x="1286" y="2768"/>
                  </a:lnTo>
                  <a:lnTo>
                    <a:pt x="1284" y="2785"/>
                  </a:lnTo>
                  <a:lnTo>
                    <a:pt x="1278" y="2800"/>
                  </a:lnTo>
                  <a:lnTo>
                    <a:pt x="1268" y="2810"/>
                  </a:lnTo>
                  <a:lnTo>
                    <a:pt x="1257" y="2817"/>
                  </a:lnTo>
                  <a:lnTo>
                    <a:pt x="1246" y="2821"/>
                  </a:lnTo>
                  <a:lnTo>
                    <a:pt x="1230" y="2822"/>
                  </a:lnTo>
                  <a:lnTo>
                    <a:pt x="1212" y="2823"/>
                  </a:lnTo>
                  <a:lnTo>
                    <a:pt x="1194" y="2822"/>
                  </a:lnTo>
                  <a:lnTo>
                    <a:pt x="1179" y="2821"/>
                  </a:lnTo>
                  <a:lnTo>
                    <a:pt x="1168" y="2818"/>
                  </a:lnTo>
                  <a:lnTo>
                    <a:pt x="1166" y="2818"/>
                  </a:lnTo>
                  <a:lnTo>
                    <a:pt x="1160" y="2817"/>
                  </a:lnTo>
                  <a:lnTo>
                    <a:pt x="1151" y="2815"/>
                  </a:lnTo>
                  <a:lnTo>
                    <a:pt x="1140" y="2811"/>
                  </a:lnTo>
                  <a:lnTo>
                    <a:pt x="1129" y="2804"/>
                  </a:lnTo>
                  <a:lnTo>
                    <a:pt x="1122" y="2798"/>
                  </a:lnTo>
                  <a:lnTo>
                    <a:pt x="1114" y="2791"/>
                  </a:lnTo>
                  <a:lnTo>
                    <a:pt x="1108" y="2784"/>
                  </a:lnTo>
                  <a:lnTo>
                    <a:pt x="1104" y="2772"/>
                  </a:lnTo>
                  <a:lnTo>
                    <a:pt x="1100" y="2746"/>
                  </a:lnTo>
                  <a:lnTo>
                    <a:pt x="1098" y="2738"/>
                  </a:lnTo>
                  <a:lnTo>
                    <a:pt x="1095" y="2734"/>
                  </a:lnTo>
                  <a:lnTo>
                    <a:pt x="1094" y="2734"/>
                  </a:lnTo>
                  <a:lnTo>
                    <a:pt x="1092" y="2735"/>
                  </a:lnTo>
                  <a:lnTo>
                    <a:pt x="1089" y="2735"/>
                  </a:lnTo>
                  <a:lnTo>
                    <a:pt x="1085" y="2737"/>
                  </a:lnTo>
                  <a:lnTo>
                    <a:pt x="1082" y="2737"/>
                  </a:lnTo>
                  <a:lnTo>
                    <a:pt x="1078" y="2736"/>
                  </a:lnTo>
                  <a:lnTo>
                    <a:pt x="1071" y="2732"/>
                  </a:lnTo>
                  <a:lnTo>
                    <a:pt x="1063" y="2728"/>
                  </a:lnTo>
                  <a:lnTo>
                    <a:pt x="1053" y="2722"/>
                  </a:lnTo>
                  <a:lnTo>
                    <a:pt x="1047" y="2717"/>
                  </a:lnTo>
                  <a:lnTo>
                    <a:pt x="1042" y="2713"/>
                  </a:lnTo>
                  <a:lnTo>
                    <a:pt x="1040" y="2708"/>
                  </a:lnTo>
                  <a:lnTo>
                    <a:pt x="1038" y="2697"/>
                  </a:lnTo>
                  <a:lnTo>
                    <a:pt x="1037" y="2685"/>
                  </a:lnTo>
                  <a:lnTo>
                    <a:pt x="1036" y="2670"/>
                  </a:lnTo>
                  <a:lnTo>
                    <a:pt x="1036" y="2652"/>
                  </a:lnTo>
                  <a:lnTo>
                    <a:pt x="1035" y="2636"/>
                  </a:lnTo>
                  <a:lnTo>
                    <a:pt x="1035" y="2621"/>
                  </a:lnTo>
                  <a:lnTo>
                    <a:pt x="1030" y="2617"/>
                  </a:lnTo>
                  <a:lnTo>
                    <a:pt x="1024" y="2615"/>
                  </a:lnTo>
                  <a:lnTo>
                    <a:pt x="1019" y="2611"/>
                  </a:lnTo>
                  <a:lnTo>
                    <a:pt x="1006" y="2600"/>
                  </a:lnTo>
                  <a:lnTo>
                    <a:pt x="994" y="2585"/>
                  </a:lnTo>
                  <a:lnTo>
                    <a:pt x="985" y="2567"/>
                  </a:lnTo>
                  <a:lnTo>
                    <a:pt x="978" y="2549"/>
                  </a:lnTo>
                  <a:lnTo>
                    <a:pt x="972" y="2530"/>
                  </a:lnTo>
                  <a:lnTo>
                    <a:pt x="968" y="2514"/>
                  </a:lnTo>
                  <a:lnTo>
                    <a:pt x="965" y="2501"/>
                  </a:lnTo>
                  <a:lnTo>
                    <a:pt x="960" y="2487"/>
                  </a:lnTo>
                  <a:lnTo>
                    <a:pt x="949" y="2474"/>
                  </a:lnTo>
                  <a:lnTo>
                    <a:pt x="936" y="2464"/>
                  </a:lnTo>
                  <a:lnTo>
                    <a:pt x="925" y="2451"/>
                  </a:lnTo>
                  <a:lnTo>
                    <a:pt x="914" y="2437"/>
                  </a:lnTo>
                  <a:lnTo>
                    <a:pt x="911" y="2427"/>
                  </a:lnTo>
                  <a:lnTo>
                    <a:pt x="907" y="2409"/>
                  </a:lnTo>
                  <a:lnTo>
                    <a:pt x="904" y="2387"/>
                  </a:lnTo>
                  <a:lnTo>
                    <a:pt x="899" y="2359"/>
                  </a:lnTo>
                  <a:lnTo>
                    <a:pt x="896" y="2328"/>
                  </a:lnTo>
                  <a:lnTo>
                    <a:pt x="891" y="2294"/>
                  </a:lnTo>
                  <a:lnTo>
                    <a:pt x="888" y="2259"/>
                  </a:lnTo>
                  <a:lnTo>
                    <a:pt x="883" y="2224"/>
                  </a:lnTo>
                  <a:lnTo>
                    <a:pt x="880" y="2190"/>
                  </a:lnTo>
                  <a:lnTo>
                    <a:pt x="876" y="2159"/>
                  </a:lnTo>
                  <a:lnTo>
                    <a:pt x="871" y="2131"/>
                  </a:lnTo>
                  <a:lnTo>
                    <a:pt x="868" y="2107"/>
                  </a:lnTo>
                  <a:lnTo>
                    <a:pt x="863" y="2079"/>
                  </a:lnTo>
                  <a:lnTo>
                    <a:pt x="856" y="2046"/>
                  </a:lnTo>
                  <a:lnTo>
                    <a:pt x="849" y="2011"/>
                  </a:lnTo>
                  <a:lnTo>
                    <a:pt x="843" y="1975"/>
                  </a:lnTo>
                  <a:lnTo>
                    <a:pt x="836" y="1938"/>
                  </a:lnTo>
                  <a:lnTo>
                    <a:pt x="827" y="1902"/>
                  </a:lnTo>
                  <a:lnTo>
                    <a:pt x="820" y="1867"/>
                  </a:lnTo>
                  <a:lnTo>
                    <a:pt x="814" y="1837"/>
                  </a:lnTo>
                  <a:lnTo>
                    <a:pt x="807" y="1811"/>
                  </a:lnTo>
                  <a:lnTo>
                    <a:pt x="802" y="1791"/>
                  </a:lnTo>
                  <a:lnTo>
                    <a:pt x="795" y="1768"/>
                  </a:lnTo>
                  <a:lnTo>
                    <a:pt x="788" y="1743"/>
                  </a:lnTo>
                  <a:lnTo>
                    <a:pt x="760" y="1662"/>
                  </a:lnTo>
                  <a:lnTo>
                    <a:pt x="751" y="1639"/>
                  </a:lnTo>
                  <a:lnTo>
                    <a:pt x="742" y="1619"/>
                  </a:lnTo>
                  <a:lnTo>
                    <a:pt x="732" y="1605"/>
                  </a:lnTo>
                  <a:lnTo>
                    <a:pt x="725" y="1593"/>
                  </a:lnTo>
                  <a:lnTo>
                    <a:pt x="717" y="1575"/>
                  </a:lnTo>
                  <a:lnTo>
                    <a:pt x="708" y="1553"/>
                  </a:lnTo>
                  <a:lnTo>
                    <a:pt x="698" y="1527"/>
                  </a:lnTo>
                  <a:lnTo>
                    <a:pt x="688" y="1501"/>
                  </a:lnTo>
                  <a:lnTo>
                    <a:pt x="678" y="1474"/>
                  </a:lnTo>
                  <a:lnTo>
                    <a:pt x="669" y="1448"/>
                  </a:lnTo>
                  <a:lnTo>
                    <a:pt x="661" y="1424"/>
                  </a:lnTo>
                  <a:lnTo>
                    <a:pt x="655" y="1404"/>
                  </a:lnTo>
                  <a:lnTo>
                    <a:pt x="650" y="1389"/>
                  </a:lnTo>
                  <a:lnTo>
                    <a:pt x="647" y="1379"/>
                  </a:lnTo>
                  <a:lnTo>
                    <a:pt x="644" y="1375"/>
                  </a:lnTo>
                  <a:lnTo>
                    <a:pt x="642" y="1377"/>
                  </a:lnTo>
                  <a:lnTo>
                    <a:pt x="640" y="1384"/>
                  </a:lnTo>
                  <a:lnTo>
                    <a:pt x="638" y="1396"/>
                  </a:lnTo>
                  <a:lnTo>
                    <a:pt x="636" y="1411"/>
                  </a:lnTo>
                  <a:lnTo>
                    <a:pt x="633" y="1427"/>
                  </a:lnTo>
                  <a:lnTo>
                    <a:pt x="629" y="1446"/>
                  </a:lnTo>
                  <a:lnTo>
                    <a:pt x="625" y="1465"/>
                  </a:lnTo>
                  <a:lnTo>
                    <a:pt x="616" y="1488"/>
                  </a:lnTo>
                  <a:lnTo>
                    <a:pt x="607" y="1517"/>
                  </a:lnTo>
                  <a:lnTo>
                    <a:pt x="597" y="1550"/>
                  </a:lnTo>
                  <a:lnTo>
                    <a:pt x="585" y="1584"/>
                  </a:lnTo>
                  <a:lnTo>
                    <a:pt x="572" y="1619"/>
                  </a:lnTo>
                  <a:lnTo>
                    <a:pt x="561" y="1654"/>
                  </a:lnTo>
                  <a:lnTo>
                    <a:pt x="548" y="1686"/>
                  </a:lnTo>
                  <a:lnTo>
                    <a:pt x="538" y="1712"/>
                  </a:lnTo>
                  <a:lnTo>
                    <a:pt x="526" y="1743"/>
                  </a:lnTo>
                  <a:lnTo>
                    <a:pt x="516" y="1774"/>
                  </a:lnTo>
                  <a:lnTo>
                    <a:pt x="507" y="1807"/>
                  </a:lnTo>
                  <a:lnTo>
                    <a:pt x="499" y="1838"/>
                  </a:lnTo>
                  <a:lnTo>
                    <a:pt x="492" y="1867"/>
                  </a:lnTo>
                  <a:lnTo>
                    <a:pt x="485" y="1892"/>
                  </a:lnTo>
                  <a:lnTo>
                    <a:pt x="479" y="1911"/>
                  </a:lnTo>
                  <a:lnTo>
                    <a:pt x="474" y="1923"/>
                  </a:lnTo>
                  <a:lnTo>
                    <a:pt x="469" y="1942"/>
                  </a:lnTo>
                  <a:lnTo>
                    <a:pt x="463" y="1964"/>
                  </a:lnTo>
                  <a:lnTo>
                    <a:pt x="458" y="1990"/>
                  </a:lnTo>
                  <a:lnTo>
                    <a:pt x="451" y="2019"/>
                  </a:lnTo>
                  <a:lnTo>
                    <a:pt x="444" y="2051"/>
                  </a:lnTo>
                  <a:lnTo>
                    <a:pt x="437" y="2083"/>
                  </a:lnTo>
                  <a:lnTo>
                    <a:pt x="431" y="2116"/>
                  </a:lnTo>
                  <a:lnTo>
                    <a:pt x="424" y="2146"/>
                  </a:lnTo>
                  <a:lnTo>
                    <a:pt x="418" y="2175"/>
                  </a:lnTo>
                  <a:lnTo>
                    <a:pt x="414" y="2201"/>
                  </a:lnTo>
                  <a:lnTo>
                    <a:pt x="410" y="2222"/>
                  </a:lnTo>
                  <a:lnTo>
                    <a:pt x="407" y="2238"/>
                  </a:lnTo>
                  <a:lnTo>
                    <a:pt x="402" y="2265"/>
                  </a:lnTo>
                  <a:lnTo>
                    <a:pt x="390" y="2328"/>
                  </a:lnTo>
                  <a:lnTo>
                    <a:pt x="383" y="2358"/>
                  </a:lnTo>
                  <a:lnTo>
                    <a:pt x="377" y="2386"/>
                  </a:lnTo>
                  <a:lnTo>
                    <a:pt x="368" y="2408"/>
                  </a:lnTo>
                  <a:lnTo>
                    <a:pt x="361" y="2423"/>
                  </a:lnTo>
                  <a:lnTo>
                    <a:pt x="353" y="2438"/>
                  </a:lnTo>
                  <a:lnTo>
                    <a:pt x="349" y="2452"/>
                  </a:lnTo>
                  <a:lnTo>
                    <a:pt x="346" y="2467"/>
                  </a:lnTo>
                  <a:lnTo>
                    <a:pt x="346" y="2531"/>
                  </a:lnTo>
                  <a:lnTo>
                    <a:pt x="345" y="2557"/>
                  </a:lnTo>
                  <a:lnTo>
                    <a:pt x="341" y="2579"/>
                  </a:lnTo>
                  <a:lnTo>
                    <a:pt x="332" y="2599"/>
                  </a:lnTo>
                  <a:lnTo>
                    <a:pt x="326" y="2608"/>
                  </a:lnTo>
                  <a:lnTo>
                    <a:pt x="315" y="2617"/>
                  </a:lnTo>
                  <a:lnTo>
                    <a:pt x="302" y="2629"/>
                  </a:lnTo>
                  <a:lnTo>
                    <a:pt x="287" y="2639"/>
                  </a:lnTo>
                  <a:lnTo>
                    <a:pt x="286" y="2654"/>
                  </a:lnTo>
                  <a:lnTo>
                    <a:pt x="285" y="2671"/>
                  </a:lnTo>
                  <a:lnTo>
                    <a:pt x="284" y="2688"/>
                  </a:lnTo>
                  <a:lnTo>
                    <a:pt x="283" y="2702"/>
                  </a:lnTo>
                  <a:lnTo>
                    <a:pt x="283" y="2714"/>
                  </a:lnTo>
                  <a:lnTo>
                    <a:pt x="281" y="2720"/>
                  </a:lnTo>
                  <a:lnTo>
                    <a:pt x="278" y="2724"/>
                  </a:lnTo>
                  <a:lnTo>
                    <a:pt x="269" y="2730"/>
                  </a:lnTo>
                  <a:lnTo>
                    <a:pt x="258" y="2736"/>
                  </a:lnTo>
                  <a:lnTo>
                    <a:pt x="248" y="2739"/>
                  </a:lnTo>
                  <a:lnTo>
                    <a:pt x="234" y="2742"/>
                  </a:lnTo>
                  <a:lnTo>
                    <a:pt x="222" y="2743"/>
                  </a:lnTo>
                  <a:lnTo>
                    <a:pt x="214" y="2745"/>
                  </a:lnTo>
                  <a:lnTo>
                    <a:pt x="211" y="2748"/>
                  </a:lnTo>
                  <a:lnTo>
                    <a:pt x="210" y="2753"/>
                  </a:lnTo>
                  <a:lnTo>
                    <a:pt x="208" y="2760"/>
                  </a:lnTo>
                  <a:lnTo>
                    <a:pt x="208" y="2768"/>
                  </a:lnTo>
                  <a:lnTo>
                    <a:pt x="206" y="2778"/>
                  </a:lnTo>
                  <a:lnTo>
                    <a:pt x="203" y="2785"/>
                  </a:lnTo>
                  <a:lnTo>
                    <a:pt x="193" y="2793"/>
                  </a:lnTo>
                  <a:lnTo>
                    <a:pt x="183" y="2802"/>
                  </a:lnTo>
                  <a:lnTo>
                    <a:pt x="169" y="2810"/>
                  </a:lnTo>
                  <a:lnTo>
                    <a:pt x="154" y="2820"/>
                  </a:lnTo>
                  <a:lnTo>
                    <a:pt x="140" y="2827"/>
                  </a:lnTo>
                  <a:lnTo>
                    <a:pt x="127" y="2832"/>
                  </a:lnTo>
                  <a:lnTo>
                    <a:pt x="109" y="2837"/>
                  </a:lnTo>
                  <a:lnTo>
                    <a:pt x="88" y="2838"/>
                  </a:lnTo>
                  <a:lnTo>
                    <a:pt x="67" y="2838"/>
                  </a:lnTo>
                  <a:lnTo>
                    <a:pt x="47" y="2837"/>
                  </a:lnTo>
                  <a:lnTo>
                    <a:pt x="29" y="2837"/>
                  </a:lnTo>
                  <a:lnTo>
                    <a:pt x="23" y="2836"/>
                  </a:lnTo>
                  <a:lnTo>
                    <a:pt x="15" y="2835"/>
                  </a:lnTo>
                  <a:lnTo>
                    <a:pt x="6" y="2832"/>
                  </a:lnTo>
                  <a:lnTo>
                    <a:pt x="1" y="2829"/>
                  </a:lnTo>
                  <a:lnTo>
                    <a:pt x="0" y="2823"/>
                  </a:lnTo>
                  <a:lnTo>
                    <a:pt x="0" y="2815"/>
                  </a:lnTo>
                  <a:lnTo>
                    <a:pt x="2" y="2808"/>
                  </a:lnTo>
                  <a:lnTo>
                    <a:pt x="6" y="2800"/>
                  </a:lnTo>
                  <a:lnTo>
                    <a:pt x="8" y="2794"/>
                  </a:lnTo>
                  <a:lnTo>
                    <a:pt x="11" y="2786"/>
                  </a:lnTo>
                  <a:lnTo>
                    <a:pt x="16" y="2772"/>
                  </a:lnTo>
                  <a:lnTo>
                    <a:pt x="21" y="2757"/>
                  </a:lnTo>
                  <a:lnTo>
                    <a:pt x="28" y="2742"/>
                  </a:lnTo>
                  <a:lnTo>
                    <a:pt x="36" y="2729"/>
                  </a:lnTo>
                  <a:lnTo>
                    <a:pt x="42" y="2722"/>
                  </a:lnTo>
                  <a:lnTo>
                    <a:pt x="48" y="2710"/>
                  </a:lnTo>
                  <a:lnTo>
                    <a:pt x="58" y="2695"/>
                  </a:lnTo>
                  <a:lnTo>
                    <a:pt x="68" y="2680"/>
                  </a:lnTo>
                  <a:lnTo>
                    <a:pt x="79" y="2663"/>
                  </a:lnTo>
                  <a:lnTo>
                    <a:pt x="89" y="2646"/>
                  </a:lnTo>
                  <a:lnTo>
                    <a:pt x="98" y="2631"/>
                  </a:lnTo>
                  <a:lnTo>
                    <a:pt x="105" y="2620"/>
                  </a:lnTo>
                  <a:lnTo>
                    <a:pt x="102" y="2611"/>
                  </a:lnTo>
                  <a:lnTo>
                    <a:pt x="102" y="2601"/>
                  </a:lnTo>
                  <a:lnTo>
                    <a:pt x="104" y="2589"/>
                  </a:lnTo>
                  <a:lnTo>
                    <a:pt x="113" y="2564"/>
                  </a:lnTo>
                  <a:lnTo>
                    <a:pt x="117" y="2551"/>
                  </a:lnTo>
                  <a:lnTo>
                    <a:pt x="118" y="2542"/>
                  </a:lnTo>
                  <a:lnTo>
                    <a:pt x="115" y="2535"/>
                  </a:lnTo>
                  <a:lnTo>
                    <a:pt x="106" y="2528"/>
                  </a:lnTo>
                  <a:lnTo>
                    <a:pt x="95" y="2518"/>
                  </a:lnTo>
                  <a:lnTo>
                    <a:pt x="89" y="2509"/>
                  </a:lnTo>
                  <a:lnTo>
                    <a:pt x="86" y="2495"/>
                  </a:lnTo>
                  <a:lnTo>
                    <a:pt x="86" y="2477"/>
                  </a:lnTo>
                  <a:lnTo>
                    <a:pt x="88" y="2456"/>
                  </a:lnTo>
                  <a:lnTo>
                    <a:pt x="91" y="2431"/>
                  </a:lnTo>
                  <a:lnTo>
                    <a:pt x="96" y="2404"/>
                  </a:lnTo>
                  <a:lnTo>
                    <a:pt x="102" y="2378"/>
                  </a:lnTo>
                  <a:lnTo>
                    <a:pt x="106" y="2349"/>
                  </a:lnTo>
                  <a:lnTo>
                    <a:pt x="117" y="2294"/>
                  </a:lnTo>
                  <a:lnTo>
                    <a:pt x="130" y="2243"/>
                  </a:lnTo>
                  <a:lnTo>
                    <a:pt x="144" y="2193"/>
                  </a:lnTo>
                  <a:lnTo>
                    <a:pt x="157" y="2142"/>
                  </a:lnTo>
                  <a:lnTo>
                    <a:pt x="163" y="2118"/>
                  </a:lnTo>
                  <a:lnTo>
                    <a:pt x="170" y="2093"/>
                  </a:lnTo>
                  <a:lnTo>
                    <a:pt x="178" y="2066"/>
                  </a:lnTo>
                  <a:lnTo>
                    <a:pt x="185" y="2038"/>
                  </a:lnTo>
                  <a:lnTo>
                    <a:pt x="199" y="1985"/>
                  </a:lnTo>
                  <a:lnTo>
                    <a:pt x="205" y="1961"/>
                  </a:lnTo>
                  <a:lnTo>
                    <a:pt x="211" y="1940"/>
                  </a:lnTo>
                  <a:lnTo>
                    <a:pt x="215" y="1924"/>
                  </a:lnTo>
                  <a:lnTo>
                    <a:pt x="218" y="1912"/>
                  </a:lnTo>
                  <a:lnTo>
                    <a:pt x="220" y="1898"/>
                  </a:lnTo>
                  <a:lnTo>
                    <a:pt x="220" y="1883"/>
                  </a:lnTo>
                  <a:lnTo>
                    <a:pt x="218" y="1867"/>
                  </a:lnTo>
                  <a:lnTo>
                    <a:pt x="217" y="1850"/>
                  </a:lnTo>
                  <a:lnTo>
                    <a:pt x="219" y="1830"/>
                  </a:lnTo>
                  <a:lnTo>
                    <a:pt x="223" y="1809"/>
                  </a:lnTo>
                  <a:lnTo>
                    <a:pt x="229" y="1786"/>
                  </a:lnTo>
                  <a:lnTo>
                    <a:pt x="232" y="1759"/>
                  </a:lnTo>
                  <a:lnTo>
                    <a:pt x="232" y="1731"/>
                  </a:lnTo>
                  <a:lnTo>
                    <a:pt x="230" y="1703"/>
                  </a:lnTo>
                  <a:lnTo>
                    <a:pt x="228" y="1678"/>
                  </a:lnTo>
                  <a:lnTo>
                    <a:pt x="225" y="1654"/>
                  </a:lnTo>
                  <a:lnTo>
                    <a:pt x="223" y="1639"/>
                  </a:lnTo>
                  <a:lnTo>
                    <a:pt x="225" y="1619"/>
                  </a:lnTo>
                  <a:lnTo>
                    <a:pt x="226" y="1596"/>
                  </a:lnTo>
                  <a:lnTo>
                    <a:pt x="229" y="1572"/>
                  </a:lnTo>
                  <a:lnTo>
                    <a:pt x="234" y="1547"/>
                  </a:lnTo>
                  <a:lnTo>
                    <a:pt x="239" y="1522"/>
                  </a:lnTo>
                  <a:lnTo>
                    <a:pt x="242" y="1498"/>
                  </a:lnTo>
                  <a:lnTo>
                    <a:pt x="247" y="1479"/>
                  </a:lnTo>
                  <a:lnTo>
                    <a:pt x="249" y="1462"/>
                  </a:lnTo>
                  <a:lnTo>
                    <a:pt x="250" y="1451"/>
                  </a:lnTo>
                  <a:lnTo>
                    <a:pt x="250" y="1430"/>
                  </a:lnTo>
                  <a:lnTo>
                    <a:pt x="248" y="1405"/>
                  </a:lnTo>
                  <a:lnTo>
                    <a:pt x="247" y="1377"/>
                  </a:lnTo>
                  <a:lnTo>
                    <a:pt x="248" y="1347"/>
                  </a:lnTo>
                  <a:lnTo>
                    <a:pt x="252" y="1318"/>
                  </a:lnTo>
                  <a:lnTo>
                    <a:pt x="257" y="1295"/>
                  </a:lnTo>
                  <a:lnTo>
                    <a:pt x="259" y="1269"/>
                  </a:lnTo>
                  <a:lnTo>
                    <a:pt x="261" y="1240"/>
                  </a:lnTo>
                  <a:lnTo>
                    <a:pt x="235" y="1231"/>
                  </a:lnTo>
                  <a:lnTo>
                    <a:pt x="211" y="1223"/>
                  </a:lnTo>
                  <a:lnTo>
                    <a:pt x="190" y="1215"/>
                  </a:lnTo>
                  <a:lnTo>
                    <a:pt x="170" y="1208"/>
                  </a:lnTo>
                  <a:lnTo>
                    <a:pt x="156" y="1203"/>
                  </a:lnTo>
                  <a:lnTo>
                    <a:pt x="146" y="1198"/>
                  </a:lnTo>
                  <a:lnTo>
                    <a:pt x="141" y="1197"/>
                  </a:lnTo>
                  <a:lnTo>
                    <a:pt x="140" y="1194"/>
                  </a:lnTo>
                  <a:lnTo>
                    <a:pt x="141" y="1186"/>
                  </a:lnTo>
                  <a:lnTo>
                    <a:pt x="145" y="1174"/>
                  </a:lnTo>
                  <a:lnTo>
                    <a:pt x="150" y="1160"/>
                  </a:lnTo>
                  <a:lnTo>
                    <a:pt x="168" y="1111"/>
                  </a:lnTo>
                  <a:lnTo>
                    <a:pt x="172" y="1096"/>
                  </a:lnTo>
                  <a:lnTo>
                    <a:pt x="176" y="1083"/>
                  </a:lnTo>
                  <a:lnTo>
                    <a:pt x="178" y="1072"/>
                  </a:lnTo>
                  <a:lnTo>
                    <a:pt x="183" y="1055"/>
                  </a:lnTo>
                  <a:lnTo>
                    <a:pt x="190" y="1036"/>
                  </a:lnTo>
                  <a:lnTo>
                    <a:pt x="197" y="1013"/>
                  </a:lnTo>
                  <a:lnTo>
                    <a:pt x="205" y="989"/>
                  </a:lnTo>
                  <a:lnTo>
                    <a:pt x="213" y="966"/>
                  </a:lnTo>
                  <a:lnTo>
                    <a:pt x="221" y="944"/>
                  </a:lnTo>
                  <a:lnTo>
                    <a:pt x="228" y="923"/>
                  </a:lnTo>
                  <a:lnTo>
                    <a:pt x="235" y="905"/>
                  </a:lnTo>
                  <a:lnTo>
                    <a:pt x="240" y="892"/>
                  </a:lnTo>
                  <a:lnTo>
                    <a:pt x="243" y="884"/>
                  </a:lnTo>
                  <a:lnTo>
                    <a:pt x="246" y="875"/>
                  </a:lnTo>
                  <a:lnTo>
                    <a:pt x="247" y="869"/>
                  </a:lnTo>
                  <a:lnTo>
                    <a:pt x="247" y="866"/>
                  </a:lnTo>
                  <a:lnTo>
                    <a:pt x="244" y="865"/>
                  </a:lnTo>
                  <a:lnTo>
                    <a:pt x="243" y="863"/>
                  </a:lnTo>
                  <a:lnTo>
                    <a:pt x="243" y="860"/>
                  </a:lnTo>
                  <a:lnTo>
                    <a:pt x="249" y="842"/>
                  </a:lnTo>
                  <a:lnTo>
                    <a:pt x="254" y="830"/>
                  </a:lnTo>
                  <a:lnTo>
                    <a:pt x="259" y="816"/>
                  </a:lnTo>
                  <a:lnTo>
                    <a:pt x="266" y="803"/>
                  </a:lnTo>
                  <a:lnTo>
                    <a:pt x="271" y="791"/>
                  </a:lnTo>
                  <a:lnTo>
                    <a:pt x="278" y="776"/>
                  </a:lnTo>
                  <a:lnTo>
                    <a:pt x="285" y="759"/>
                  </a:lnTo>
                  <a:lnTo>
                    <a:pt x="301" y="719"/>
                  </a:lnTo>
                  <a:lnTo>
                    <a:pt x="308" y="699"/>
                  </a:lnTo>
                  <a:lnTo>
                    <a:pt x="315" y="682"/>
                  </a:lnTo>
                  <a:lnTo>
                    <a:pt x="321" y="668"/>
                  </a:lnTo>
                  <a:lnTo>
                    <a:pt x="324" y="659"/>
                  </a:lnTo>
                  <a:lnTo>
                    <a:pt x="328" y="648"/>
                  </a:lnTo>
                  <a:lnTo>
                    <a:pt x="328" y="641"/>
                  </a:lnTo>
                  <a:lnTo>
                    <a:pt x="326" y="638"/>
                  </a:lnTo>
                  <a:lnTo>
                    <a:pt x="323" y="637"/>
                  </a:lnTo>
                  <a:lnTo>
                    <a:pt x="320" y="635"/>
                  </a:lnTo>
                  <a:lnTo>
                    <a:pt x="314" y="634"/>
                  </a:lnTo>
                  <a:lnTo>
                    <a:pt x="305" y="632"/>
                  </a:lnTo>
                  <a:lnTo>
                    <a:pt x="297" y="627"/>
                  </a:lnTo>
                  <a:lnTo>
                    <a:pt x="284" y="619"/>
                  </a:lnTo>
                  <a:lnTo>
                    <a:pt x="270" y="615"/>
                  </a:lnTo>
                  <a:lnTo>
                    <a:pt x="265" y="610"/>
                  </a:lnTo>
                  <a:lnTo>
                    <a:pt x="258" y="599"/>
                  </a:lnTo>
                  <a:lnTo>
                    <a:pt x="241" y="558"/>
                  </a:lnTo>
                  <a:lnTo>
                    <a:pt x="236" y="547"/>
                  </a:lnTo>
                  <a:lnTo>
                    <a:pt x="233" y="535"/>
                  </a:lnTo>
                  <a:lnTo>
                    <a:pt x="232" y="521"/>
                  </a:lnTo>
                  <a:lnTo>
                    <a:pt x="230" y="505"/>
                  </a:lnTo>
                  <a:lnTo>
                    <a:pt x="229" y="490"/>
                  </a:lnTo>
                  <a:lnTo>
                    <a:pt x="228" y="477"/>
                  </a:lnTo>
                  <a:lnTo>
                    <a:pt x="227" y="470"/>
                  </a:lnTo>
                  <a:lnTo>
                    <a:pt x="226" y="462"/>
                  </a:lnTo>
                  <a:lnTo>
                    <a:pt x="223" y="451"/>
                  </a:lnTo>
                  <a:lnTo>
                    <a:pt x="222" y="437"/>
                  </a:lnTo>
                  <a:lnTo>
                    <a:pt x="222" y="425"/>
                  </a:lnTo>
                  <a:lnTo>
                    <a:pt x="225" y="417"/>
                  </a:lnTo>
                  <a:lnTo>
                    <a:pt x="227" y="411"/>
                  </a:lnTo>
                  <a:lnTo>
                    <a:pt x="228" y="401"/>
                  </a:lnTo>
                  <a:lnTo>
                    <a:pt x="229" y="388"/>
                  </a:lnTo>
                  <a:lnTo>
                    <a:pt x="229" y="374"/>
                  </a:lnTo>
                  <a:lnTo>
                    <a:pt x="228" y="362"/>
                  </a:lnTo>
                  <a:lnTo>
                    <a:pt x="223" y="344"/>
                  </a:lnTo>
                  <a:lnTo>
                    <a:pt x="226" y="333"/>
                  </a:lnTo>
                  <a:lnTo>
                    <a:pt x="230" y="323"/>
                  </a:lnTo>
                  <a:lnTo>
                    <a:pt x="236" y="313"/>
                  </a:lnTo>
                  <a:lnTo>
                    <a:pt x="242" y="309"/>
                  </a:lnTo>
                  <a:lnTo>
                    <a:pt x="247" y="303"/>
                  </a:lnTo>
                  <a:lnTo>
                    <a:pt x="249" y="295"/>
                  </a:lnTo>
                  <a:lnTo>
                    <a:pt x="249" y="281"/>
                  </a:lnTo>
                  <a:lnTo>
                    <a:pt x="251" y="260"/>
                  </a:lnTo>
                  <a:lnTo>
                    <a:pt x="254" y="249"/>
                  </a:lnTo>
                  <a:lnTo>
                    <a:pt x="256" y="244"/>
                  </a:lnTo>
                  <a:lnTo>
                    <a:pt x="257" y="238"/>
                  </a:lnTo>
                  <a:lnTo>
                    <a:pt x="256" y="226"/>
                  </a:lnTo>
                  <a:lnTo>
                    <a:pt x="255" y="212"/>
                  </a:lnTo>
                  <a:lnTo>
                    <a:pt x="255" y="180"/>
                  </a:lnTo>
                  <a:lnTo>
                    <a:pt x="257" y="159"/>
                  </a:lnTo>
                  <a:lnTo>
                    <a:pt x="264" y="137"/>
                  </a:lnTo>
                  <a:lnTo>
                    <a:pt x="273" y="118"/>
                  </a:lnTo>
                  <a:lnTo>
                    <a:pt x="284" y="104"/>
                  </a:lnTo>
                  <a:lnTo>
                    <a:pt x="294" y="97"/>
                  </a:lnTo>
                  <a:lnTo>
                    <a:pt x="309" y="91"/>
                  </a:lnTo>
                  <a:lnTo>
                    <a:pt x="329" y="86"/>
                  </a:lnTo>
                  <a:lnTo>
                    <a:pt x="349" y="84"/>
                  </a:lnTo>
                  <a:lnTo>
                    <a:pt x="367" y="82"/>
                  </a:lnTo>
                  <a:lnTo>
                    <a:pt x="400" y="80"/>
                  </a:lnTo>
                  <a:lnTo>
                    <a:pt x="419" y="77"/>
                  </a:lnTo>
                  <a:lnTo>
                    <a:pt x="440" y="75"/>
                  </a:lnTo>
                  <a:lnTo>
                    <a:pt x="460" y="73"/>
                  </a:lnTo>
                  <a:lnTo>
                    <a:pt x="479" y="71"/>
                  </a:lnTo>
                  <a:lnTo>
                    <a:pt x="492" y="70"/>
                  </a:lnTo>
                  <a:lnTo>
                    <a:pt x="504" y="68"/>
                  </a:lnTo>
                  <a:lnTo>
                    <a:pt x="513" y="61"/>
                  </a:lnTo>
                  <a:lnTo>
                    <a:pt x="523" y="53"/>
                  </a:lnTo>
                  <a:lnTo>
                    <a:pt x="528" y="45"/>
                  </a:lnTo>
                  <a:lnTo>
                    <a:pt x="533" y="38"/>
                  </a:lnTo>
                  <a:lnTo>
                    <a:pt x="534" y="35"/>
                  </a:lnTo>
                  <a:lnTo>
                    <a:pt x="538" y="30"/>
                  </a:lnTo>
                  <a:lnTo>
                    <a:pt x="542" y="20"/>
                  </a:lnTo>
                  <a:lnTo>
                    <a:pt x="546" y="12"/>
                  </a:lnTo>
                  <a:lnTo>
                    <a:pt x="552" y="0"/>
                  </a:lnTo>
                  <a:close/>
                </a:path>
              </a:pathLst>
            </a:custGeom>
            <a:solidFill>
              <a:schemeClr val="tx1">
                <a:alpha val="65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2400" spc="-1" strike="noStrike">
                <a:solidFill>
                  <a:srgbClr val="000000"/>
                </a:solidFill>
                <a:latin typeface="Calibri"/>
              </a:endParaRPr>
            </a:p>
          </p:txBody>
        </p:sp>
      </p:grp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_Тема Office">
  <a:themeElements>
    <a:clrScheme name="MSFT_04_Educatio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b2606e"/>
      </a:accent1>
      <a:accent2>
        <a:srgbClr val="0f3955"/>
      </a:accent2>
      <a:accent3>
        <a:srgbClr val="ffc000"/>
      </a:accent3>
      <a:accent4>
        <a:srgbClr val="bf678e"/>
      </a:accent4>
      <a:accent5>
        <a:srgbClr val="731f1c"/>
      </a:accent5>
      <a:accent6>
        <a:srgbClr val="7a9e56"/>
      </a:accent6>
      <a:hlink>
        <a:srgbClr val="00b0f0"/>
      </a:hlink>
      <a:folHlink>
        <a:srgbClr val="59595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7_Office Theme">
  <a:themeElements>
    <a:clrScheme name="ThemeBMC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779b7"/>
      </a:accent1>
      <a:accent2>
        <a:srgbClr val="019add"/>
      </a:accent2>
      <a:accent3>
        <a:srgbClr val="6bc2ed"/>
      </a:accent3>
      <a:accent4>
        <a:srgbClr val="a7ccdf"/>
      </a:accent4>
      <a:accent5>
        <a:srgbClr val="595959"/>
      </a:accent5>
      <a:accent6>
        <a:srgbClr val="3f3f3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7_Office Theme">
  <a:themeElements>
    <a:clrScheme name="ThemeBMC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779b7"/>
      </a:accent1>
      <a:accent2>
        <a:srgbClr val="019add"/>
      </a:accent2>
      <a:accent3>
        <a:srgbClr val="6bc2ed"/>
      </a:accent3>
      <a:accent4>
        <a:srgbClr val="a7ccdf"/>
      </a:accent4>
      <a:accent5>
        <a:srgbClr val="595959"/>
      </a:accent5>
      <a:accent6>
        <a:srgbClr val="3f3f3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7_Office Theme">
  <a:themeElements>
    <a:clrScheme name="ThemeBMC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779b7"/>
      </a:accent1>
      <a:accent2>
        <a:srgbClr val="019add"/>
      </a:accent2>
      <a:accent3>
        <a:srgbClr val="6bc2ed"/>
      </a:accent3>
      <a:accent4>
        <a:srgbClr val="a7ccdf"/>
      </a:accent4>
      <a:accent5>
        <a:srgbClr val="595959"/>
      </a:accent5>
      <a:accent6>
        <a:srgbClr val="3f3f3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1_Тема Office">
  <a:themeElements>
    <a:clrScheme name="IT Pitch deck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1e8"/>
      </a:accent1>
      <a:accent2>
        <a:srgbClr val="367cff"/>
      </a:accent2>
      <a:accent3>
        <a:srgbClr val="00369b"/>
      </a:accent3>
      <a:accent4>
        <a:srgbClr val="fa3585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1_Тема Office">
  <a:themeElements>
    <a:clrScheme name="IT Pitch deck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1e8"/>
      </a:accent1>
      <a:accent2>
        <a:srgbClr val="367cff"/>
      </a:accent2>
      <a:accent3>
        <a:srgbClr val="00369b"/>
      </a:accent3>
      <a:accent4>
        <a:srgbClr val="fa3585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2606e"/>
      </a:accent1>
      <a:accent2>
        <a:srgbClr val="0f3955"/>
      </a:accent2>
      <a:accent3>
        <a:srgbClr val="ffc000"/>
      </a:accent3>
      <a:accent4>
        <a:srgbClr val="bf678e"/>
      </a:accent4>
      <a:accent5>
        <a:srgbClr val="731f1c"/>
      </a:accent5>
      <a:accent6>
        <a:srgbClr val="7a9e56"/>
      </a:accent6>
      <a:hlink>
        <a:srgbClr val="00b0f0"/>
      </a:hlink>
      <a:folHlink>
        <a:srgbClr val="59595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</TotalTime>
  <Application>EasyOffice/7.5.0.3.0$Windows_X86_64 LibreOffice_project/05980a1173aba1d90dea3e57af5a30614ff95426</Application>
  <AppVersion>15.0000</AppVersion>
  <Words>1532</Words>
  <Paragraphs>254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2023-03-16T18:10:51Z</dcterms:created>
  <dc:creator>Маргарита Фидарова</dc:creator>
  <dc:description/>
  <dc:language>ru-RU</dc:language>
  <cp:lastModifiedBy/>
  <dcterms:modified xsi:type="dcterms:W3CDTF">2023-03-17T13:11:49Z</dcterms:modified>
  <cp:revision>25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4</vt:i4>
  </property>
  <property fmtid="{D5CDD505-2E9C-101B-9397-08002B2CF9AE}" pid="3" name="PresentationFormat">
    <vt:lpwstr>Широкоэкранный</vt:lpwstr>
  </property>
  <property fmtid="{D5CDD505-2E9C-101B-9397-08002B2CF9AE}" pid="4" name="Slides">
    <vt:i4>24</vt:i4>
  </property>
</Properties>
</file>