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_rels/notesSlide12.xml.rels" ContentType="application/vnd.openxmlformats-package.relationships+xml"/>
  <Override PartName="/ppt/notesSlides/_rels/notesSlide13.xml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diagrams/colors7.xml" ContentType="application/vnd.openxmlformats-officedocument.drawingml.diagramColor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colors8.xml" ContentType="application/vnd.openxmlformats-officedocument.drawingml.diagramColors+xml"/>
  <Override PartName="/ppt/diagrams/data2.xml" ContentType="application/vnd.openxmlformats-officedocument.drawingml.diagramData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_rels/data6.xml.rels" ContentType="application/vnd.openxmlformats-package.relationships+xml"/>
  <Override PartName="/ppt/diagrams/_rels/drawing6.xml.rels" ContentType="application/vnd.openxmlformats-package.relationships+xml"/>
  <Override PartName="/ppt/diagrams/_rels/data7.xml.rels" ContentType="application/vnd.openxmlformats-package.relationships+xml"/>
  <Override PartName="/ppt/diagrams/_rels/drawing7.xml.rels" ContentType="application/vnd.openxmlformats-package.relationships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drawing8.xml" ContentType="application/vnd.ms-office.drawingml.diagramDrawing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media/image1.png" ContentType="image/png"/>
  <Override PartName="/ppt/media/image2.png" ContentType="image/png"/>
  <Override PartName="/ppt/media/image12.jpeg" ContentType="image/jpeg"/>
  <Override PartName="/ppt/media/image7.jpeg" ContentType="image/jpe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8.png" ContentType="image/png"/>
  <Override PartName="/ppt/media/OOXDiagramDataRels6_0.jpeg" ContentType="image/jpeg"/>
  <Override PartName="/ppt/media/OOXDiagramDrawingRels6_0.jpeg" ContentType="image/jpeg"/>
  <Override PartName="/ppt/media/OOXDiagramDataRels7_0.jpeg" ContentType="image/jpeg"/>
  <Override PartName="/ppt/media/OOXDiagramDrawingRels7_0.jpeg" ContentType="image/jpeg"/>
  <Override PartName="/ppt/media/image9.jpeg" ContentType="image/jpeg"/>
  <Override PartName="/ppt/media/image14.jpeg" ContentType="image/jpeg"/>
  <Override PartName="/ppt/media/image10.jpeg" ContentType="image/jpeg"/>
  <Override PartName="/ppt/media/image11.jpeg" ContentType="image/jpeg"/>
  <Override PartName="/ppt/media/image13.jpeg" ContentType="image/jpeg"/>
  <Override PartName="/ppt/_rels/presentation.xml.rels" ContentType="application/vnd.openxmlformats-package.relationships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presProps" Target="presProps.xml"/>
</Relationships>
</file>

<file path=ppt/diagrams/_rels/data6.xml.rels><?xml version="1.0" encoding="UTF-8"?>
<Relationships xmlns="http://schemas.openxmlformats.org/package/2006/relationships"><Relationship Id="rId1" Type="http://schemas.openxmlformats.org/officeDocument/2006/relationships/image" Target="../media/OOXDiagramDataRels6_0.jpeg"/>
</Relationships>
</file>

<file path=ppt/diagrams/_rels/data7.xml.rels><?xml version="1.0" encoding="UTF-8"?>
<Relationships xmlns="http://schemas.openxmlformats.org/package/2006/relationships"><Relationship Id="rId1" Type="http://schemas.openxmlformats.org/officeDocument/2006/relationships/image" Target="../media/OOXDiagramDataRels7_0.jpeg"/>
</Relationships>
</file>

<file path=ppt/diagrams/_rels/drawing6.xml.rels><?xml version="1.0" encoding="UTF-8"?>
<Relationships xmlns="http://schemas.openxmlformats.org/package/2006/relationships"><Relationship Id="rId1" Type="http://schemas.openxmlformats.org/officeDocument/2006/relationships/image" Target="../media/OOXDiagramDrawingRels6_0.jpeg"/>
</Relationships>
</file>

<file path=ppt/diagrams/_rels/drawing7.xml.rels><?xml version="1.0" encoding="UTF-8"?>
<Relationships xmlns="http://schemas.openxmlformats.org/package/2006/relationships"><Relationship Id="rId1" Type="http://schemas.openxmlformats.org/officeDocument/2006/relationships/image" Target="../media/OOXDiagramDrawingRels7_0.jpeg"/>
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BFEF2B-0CC7-4A9F-8DBE-E541CD49F853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8B199134-5DA9-4060-81CF-8D301314E3A4}">
      <dgm:prSet phldrT="[Текст]" custT="1"/>
      <dgm:spPr/>
      <dgm:t>
        <a:bodyPr/>
        <a:lstStyle/>
        <a:p>
          <a:r>
            <a:rPr lang="ru-RU" sz="1600" b="1" i="1" smtClean="0">
              <a:latin typeface="Times New Roman" pitchFamily="18" charset="0"/>
              <a:cs typeface="Times New Roman" pitchFamily="18" charset="0"/>
            </a:rPr>
            <a:t>Трудности сосредоточения, ухудшение памяти, внимания, мысли часто    «улетучиваются»;</a:t>
          </a:r>
          <a:endParaRPr lang="ru-RU" sz="1600" dirty="0"/>
        </a:p>
      </dgm:t>
    </dgm:pt>
    <dgm:pt modelId="{BFF8F508-292B-4A7D-8393-041A67CDEB3F}" type="parTrans" cxnId="{FB1C931A-C173-47B1-9DF9-CE5CC29F235F}">
      <dgm:prSet/>
      <dgm:spPr/>
      <dgm:t>
        <a:bodyPr/>
        <a:lstStyle/>
        <a:p>
          <a:endParaRPr lang="ru-RU"/>
        </a:p>
      </dgm:t>
    </dgm:pt>
    <dgm:pt modelId="{242DA627-C260-4BF5-B22D-6B2A7BC0AA23}" type="sibTrans" cxnId="{FB1C931A-C173-47B1-9DF9-CE5CC29F235F}">
      <dgm:prSet/>
      <dgm:spPr/>
      <dgm:t>
        <a:bodyPr/>
        <a:lstStyle/>
        <a:p>
          <a:endParaRPr lang="ru-RU"/>
        </a:p>
      </dgm:t>
    </dgm:pt>
    <dgm:pt modelId="{7DFA03E0-4BCE-4BD4-9924-9BA400B3172B}">
      <dgm:prSet phldrT="[Текст]" custT="1"/>
      <dgm:spPr/>
      <dgm:t>
        <a:bodyPr/>
        <a:lstStyle/>
        <a:p>
          <a:r>
            <a:rPr lang="ru-RU" sz="1600" b="1" i="1" smtClean="0">
              <a:latin typeface="Times New Roman" pitchFamily="18" charset="0"/>
              <a:cs typeface="Times New Roman" pitchFamily="18" charset="0"/>
            </a:rPr>
            <a:t>Слишком часто возникает чувство усталости, появляются боли (голова, спина, область желудка);</a:t>
          </a:r>
          <a:endParaRPr lang="ru-RU" sz="1600" dirty="0"/>
        </a:p>
      </dgm:t>
    </dgm:pt>
    <dgm:pt modelId="{E34392AB-4DE0-468C-ACC2-07CE78632060}" type="parTrans" cxnId="{576EB0B6-8A89-498F-9FEF-4A5CA7A14FE0}">
      <dgm:prSet/>
      <dgm:spPr/>
      <dgm:t>
        <a:bodyPr/>
        <a:lstStyle/>
        <a:p>
          <a:endParaRPr lang="ru-RU"/>
        </a:p>
      </dgm:t>
    </dgm:pt>
    <dgm:pt modelId="{496CD795-E93E-43AE-9BFF-860289701BE5}" type="sibTrans" cxnId="{576EB0B6-8A89-498F-9FEF-4A5CA7A14FE0}">
      <dgm:prSet/>
      <dgm:spPr/>
      <dgm:t>
        <a:bodyPr/>
        <a:lstStyle/>
        <a:p>
          <a:endParaRPr lang="ru-RU"/>
        </a:p>
      </dgm:t>
    </dgm:pt>
    <dgm:pt modelId="{1B509200-C84C-4722-92EE-90893083A813}">
      <dgm:prSet phldrT="[Текст]" custT="1"/>
      <dgm:spPr/>
      <dgm:t>
        <a:bodyPr/>
        <a:lstStyle/>
        <a:p>
          <a:r>
            <a:rPr lang="ru-RU" sz="1600" b="1" i="1" smtClean="0">
              <a:latin typeface="Times New Roman" pitchFamily="18" charset="0"/>
              <a:cs typeface="Times New Roman" pitchFamily="18" charset="0"/>
            </a:rPr>
            <a:t>Повышенная возбудимость и раздражительность, появление агрессивности, конфликтности, проявление нетерпеливости, нервозности;</a:t>
          </a:r>
          <a:endParaRPr lang="ru-RU" sz="1600" dirty="0"/>
        </a:p>
      </dgm:t>
    </dgm:pt>
    <dgm:pt modelId="{C6A78AEA-1959-4537-9F25-11B6A69B0F40}" type="parTrans" cxnId="{318CFC02-8537-4793-984F-ABF3836555AB}">
      <dgm:prSet/>
      <dgm:spPr/>
      <dgm:t>
        <a:bodyPr/>
        <a:lstStyle/>
        <a:p>
          <a:endParaRPr lang="ru-RU"/>
        </a:p>
      </dgm:t>
    </dgm:pt>
    <dgm:pt modelId="{8A5B5713-1F4C-451A-A1B0-0948C5B52554}" type="sibTrans" cxnId="{318CFC02-8537-4793-984F-ABF3836555AB}">
      <dgm:prSet/>
      <dgm:spPr/>
      <dgm:t>
        <a:bodyPr/>
        <a:lstStyle/>
        <a:p>
          <a:endParaRPr lang="ru-RU"/>
        </a:p>
      </dgm:t>
    </dgm:pt>
    <dgm:pt modelId="{738E8866-2BD3-4AB4-A80D-1042F9055443}">
      <dgm:prSet phldrT="[Текст]" custT="1"/>
      <dgm:spPr/>
      <dgm:t>
        <a:bodyPr/>
        <a:lstStyle/>
        <a:p>
          <a:r>
            <a:rPr lang="ru-RU" sz="1600" b="1" i="1" smtClean="0">
              <a:latin typeface="Times New Roman" pitchFamily="18" charset="0"/>
              <a:cs typeface="Times New Roman" pitchFamily="18" charset="0"/>
            </a:rPr>
            <a:t>Резкие перепады настроения, негативные эмоциональные реакции (страх, разъяренность, слезы), потеря чувства юмора, появление чувства душевного опустошения;</a:t>
          </a:r>
          <a:endParaRPr lang="ru-RU" sz="1600" dirty="0"/>
        </a:p>
      </dgm:t>
    </dgm:pt>
    <dgm:pt modelId="{773EAB46-7D89-4807-B166-1968DE6EDA5D}" type="parTrans" cxnId="{4BC0B0CA-69CC-4BED-AF5A-1D44DA89B73F}">
      <dgm:prSet/>
      <dgm:spPr/>
      <dgm:t>
        <a:bodyPr/>
        <a:lstStyle/>
        <a:p>
          <a:endParaRPr lang="ru-RU"/>
        </a:p>
      </dgm:t>
    </dgm:pt>
    <dgm:pt modelId="{2FE22C3A-17C7-4F0B-A649-F309E0446CA7}" type="sibTrans" cxnId="{4BC0B0CA-69CC-4BED-AF5A-1D44DA89B73F}">
      <dgm:prSet/>
      <dgm:spPr/>
      <dgm:t>
        <a:bodyPr/>
        <a:lstStyle/>
        <a:p>
          <a:endParaRPr lang="ru-RU"/>
        </a:p>
      </dgm:t>
    </dgm:pt>
    <dgm:pt modelId="{FDA05D48-0C5D-4537-BF14-53E9B7F2FEA3}">
      <dgm:prSet phldrT="[Текст]" custT="1"/>
      <dgm:spPr/>
      <dgm:t>
        <a:bodyPr/>
        <a:lstStyle/>
        <a:p>
          <a:r>
            <a:rPr lang="ru-RU" sz="1600" b="1" i="1" smtClean="0">
              <a:latin typeface="Times New Roman" pitchFamily="18" charset="0"/>
              <a:cs typeface="Times New Roman" pitchFamily="18" charset="0"/>
            </a:rPr>
            <a:t>Постоянное ощущение недоедания либо потеря аппетита (вообще потерян вкус к еде);</a:t>
          </a:r>
          <a:endParaRPr lang="ru-RU" sz="1600" dirty="0"/>
        </a:p>
      </dgm:t>
    </dgm:pt>
    <dgm:pt modelId="{0290DD73-1CE7-40BC-AB95-745F65833390}" type="parTrans" cxnId="{2881532B-C797-490B-8477-63B0613F3C55}">
      <dgm:prSet/>
      <dgm:spPr/>
      <dgm:t>
        <a:bodyPr/>
        <a:lstStyle/>
        <a:p>
          <a:endParaRPr lang="ru-RU"/>
        </a:p>
      </dgm:t>
    </dgm:pt>
    <dgm:pt modelId="{D7FCCE79-438F-4D39-BA19-AB5D09FF75B3}" type="sibTrans" cxnId="{2881532B-C797-490B-8477-63B0613F3C55}">
      <dgm:prSet/>
      <dgm:spPr/>
      <dgm:t>
        <a:bodyPr/>
        <a:lstStyle/>
        <a:p>
          <a:endParaRPr lang="ru-RU"/>
        </a:p>
      </dgm:t>
    </dgm:pt>
    <dgm:pt modelId="{20B050F4-AC22-486F-AD98-C5095992FF45}">
      <dgm:prSet phldrT="[Текст]" custT="1"/>
      <dgm:spPr/>
      <dgm:t>
        <a:bodyPr/>
        <a:lstStyle/>
        <a:p>
          <a:r>
            <a:rPr lang="ru-RU" sz="1600" b="1" i="1" smtClean="0">
              <a:latin typeface="Times New Roman" pitchFamily="18" charset="0"/>
              <a:cs typeface="Times New Roman" pitchFamily="18" charset="0"/>
            </a:rPr>
            <a:t>Невозможность закончить начатое занятие, снижение работоспособности, неорганизованность</a:t>
          </a:r>
          <a:endParaRPr lang="ru-RU" sz="1600" dirty="0"/>
        </a:p>
      </dgm:t>
    </dgm:pt>
    <dgm:pt modelId="{2D792612-EDBD-4840-8A7C-222E089A1CBB}" type="parTrans" cxnId="{F3DFDBCC-1228-4B33-980E-B2C08E6946CB}">
      <dgm:prSet/>
      <dgm:spPr/>
      <dgm:t>
        <a:bodyPr/>
        <a:lstStyle/>
        <a:p>
          <a:endParaRPr lang="ru-RU"/>
        </a:p>
      </dgm:t>
    </dgm:pt>
    <dgm:pt modelId="{2573F36C-9FA7-4BBD-9CB1-2E07CE8553F3}" type="sibTrans" cxnId="{F3DFDBCC-1228-4B33-980E-B2C08E6946CB}">
      <dgm:prSet/>
      <dgm:spPr/>
      <dgm:t>
        <a:bodyPr/>
        <a:lstStyle/>
        <a:p>
          <a:endParaRPr lang="ru-RU"/>
        </a:p>
      </dgm:t>
    </dgm:pt>
    <dgm:pt modelId="{455BF280-84E2-4A01-AA66-43B4DD18FE77}" type="pres">
      <dgm:prSet presAssocID="{B4BFEF2B-0CC7-4A9F-8DBE-E541CD49F85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CD97BE-5FB2-4EAA-98EE-FEF449E62C97}" type="pres">
      <dgm:prSet presAssocID="{8B199134-5DA9-4060-81CF-8D301314E3A4}" presName="parentLin" presStyleCnt="0"/>
      <dgm:spPr/>
    </dgm:pt>
    <dgm:pt modelId="{3C6A6A61-6FAF-429C-9CAE-8B594EE76601}" type="pres">
      <dgm:prSet presAssocID="{8B199134-5DA9-4060-81CF-8D301314E3A4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81721866-1FE4-4601-BEBD-B8B9C11D8AEB}" type="pres">
      <dgm:prSet presAssocID="{8B199134-5DA9-4060-81CF-8D301314E3A4}" presName="parentText" presStyleLbl="node1" presStyleIdx="0" presStyleCnt="6" custScaleX="120811" custScaleY="59993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8F75A2-D46F-475C-AC61-52E3C24C853C}" type="pres">
      <dgm:prSet presAssocID="{8B199134-5DA9-4060-81CF-8D301314E3A4}" presName="negativeSpace" presStyleCnt="0"/>
      <dgm:spPr/>
    </dgm:pt>
    <dgm:pt modelId="{EE1B9841-74C1-4BB2-9857-237A79AB6EF2}" type="pres">
      <dgm:prSet presAssocID="{8B199134-5DA9-4060-81CF-8D301314E3A4}" presName="childText" presStyleLbl="conFgAcc1" presStyleIdx="0" presStyleCnt="6">
        <dgm:presLayoutVars>
          <dgm:bulletEnabled val="1"/>
        </dgm:presLayoutVars>
      </dgm:prSet>
      <dgm:spPr/>
    </dgm:pt>
    <dgm:pt modelId="{D6BC352C-5DED-4CCB-8B70-14770DD35A83}" type="pres">
      <dgm:prSet presAssocID="{242DA627-C260-4BF5-B22D-6B2A7BC0AA23}" presName="spaceBetweenRectangles" presStyleCnt="0"/>
      <dgm:spPr/>
    </dgm:pt>
    <dgm:pt modelId="{CA16A199-1C6B-4347-937E-17845E2A00A3}" type="pres">
      <dgm:prSet presAssocID="{7DFA03E0-4BCE-4BD4-9924-9BA400B3172B}" presName="parentLin" presStyleCnt="0"/>
      <dgm:spPr/>
    </dgm:pt>
    <dgm:pt modelId="{8C0F32A4-2DA7-4FC7-891E-161EDFD8D73A}" type="pres">
      <dgm:prSet presAssocID="{7DFA03E0-4BCE-4BD4-9924-9BA400B3172B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1398C5D4-F809-4D42-8549-88E6663AE9BD}" type="pres">
      <dgm:prSet presAssocID="{7DFA03E0-4BCE-4BD4-9924-9BA400B3172B}" presName="parentText" presStyleLbl="node1" presStyleIdx="1" presStyleCnt="6" custScaleX="120811" custScaleY="6256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8493CD-8E65-4A6A-B901-0D0CB2CF202B}" type="pres">
      <dgm:prSet presAssocID="{7DFA03E0-4BCE-4BD4-9924-9BA400B3172B}" presName="negativeSpace" presStyleCnt="0"/>
      <dgm:spPr/>
    </dgm:pt>
    <dgm:pt modelId="{E94F5D97-C39C-4F64-AB50-DB937F9BBC5B}" type="pres">
      <dgm:prSet presAssocID="{7DFA03E0-4BCE-4BD4-9924-9BA400B3172B}" presName="childText" presStyleLbl="conFgAcc1" presStyleIdx="1" presStyleCnt="6">
        <dgm:presLayoutVars>
          <dgm:bulletEnabled val="1"/>
        </dgm:presLayoutVars>
      </dgm:prSet>
      <dgm:spPr/>
    </dgm:pt>
    <dgm:pt modelId="{FD26A3B1-98CD-4A22-9F3B-229966FD3B34}" type="pres">
      <dgm:prSet presAssocID="{496CD795-E93E-43AE-9BFF-860289701BE5}" presName="spaceBetweenRectangles" presStyleCnt="0"/>
      <dgm:spPr/>
    </dgm:pt>
    <dgm:pt modelId="{39D5E8F5-B3B2-4ACC-BA58-80F95052DD7D}" type="pres">
      <dgm:prSet presAssocID="{1B509200-C84C-4722-92EE-90893083A813}" presName="parentLin" presStyleCnt="0"/>
      <dgm:spPr/>
    </dgm:pt>
    <dgm:pt modelId="{78E8D644-1E0E-43F0-B22A-1A566688C57D}" type="pres">
      <dgm:prSet presAssocID="{1B509200-C84C-4722-92EE-90893083A813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F7197316-E124-4970-88FA-97114F681D55}" type="pres">
      <dgm:prSet presAssocID="{1B509200-C84C-4722-92EE-90893083A813}" presName="parentText" presStyleLbl="node1" presStyleIdx="2" presStyleCnt="6" custScaleX="120811" custScaleY="4702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69D49B-E70D-4CC5-904C-B838B2982687}" type="pres">
      <dgm:prSet presAssocID="{1B509200-C84C-4722-92EE-90893083A813}" presName="negativeSpace" presStyleCnt="0"/>
      <dgm:spPr/>
    </dgm:pt>
    <dgm:pt modelId="{813C4E5C-7D5F-47BE-92A6-B4D855F692ED}" type="pres">
      <dgm:prSet presAssocID="{1B509200-C84C-4722-92EE-90893083A813}" presName="childText" presStyleLbl="conFgAcc1" presStyleIdx="2" presStyleCnt="6">
        <dgm:presLayoutVars>
          <dgm:bulletEnabled val="1"/>
        </dgm:presLayoutVars>
      </dgm:prSet>
      <dgm:spPr/>
    </dgm:pt>
    <dgm:pt modelId="{51D6BF93-E88A-4FE1-8C68-DF52F7FED94F}" type="pres">
      <dgm:prSet presAssocID="{8A5B5713-1F4C-451A-A1B0-0948C5B52554}" presName="spaceBetweenRectangles" presStyleCnt="0"/>
      <dgm:spPr/>
    </dgm:pt>
    <dgm:pt modelId="{E9086755-2440-4ADA-9208-BD0F3EB00DE2}" type="pres">
      <dgm:prSet presAssocID="{738E8866-2BD3-4AB4-A80D-1042F9055443}" presName="parentLin" presStyleCnt="0"/>
      <dgm:spPr/>
    </dgm:pt>
    <dgm:pt modelId="{F29EB3D0-4C89-4ED9-AC0F-F93F767A3DFA}" type="pres">
      <dgm:prSet presAssocID="{738E8866-2BD3-4AB4-A80D-1042F9055443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0DB65B1A-D834-4F8E-A4BB-35E06F0DD658}" type="pres">
      <dgm:prSet presAssocID="{738E8866-2BD3-4AB4-A80D-1042F9055443}" presName="parentText" presStyleLbl="node1" presStyleIdx="3" presStyleCnt="6" custScaleX="120811" custScaleY="5670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EE3E20-69FC-495F-AA86-B78EEB9080AE}" type="pres">
      <dgm:prSet presAssocID="{738E8866-2BD3-4AB4-A80D-1042F9055443}" presName="negativeSpace" presStyleCnt="0"/>
      <dgm:spPr/>
    </dgm:pt>
    <dgm:pt modelId="{2F96F0AD-78CA-4DD6-AB63-E4C78496D75A}" type="pres">
      <dgm:prSet presAssocID="{738E8866-2BD3-4AB4-A80D-1042F9055443}" presName="childText" presStyleLbl="conFgAcc1" presStyleIdx="3" presStyleCnt="6">
        <dgm:presLayoutVars>
          <dgm:bulletEnabled val="1"/>
        </dgm:presLayoutVars>
      </dgm:prSet>
      <dgm:spPr/>
    </dgm:pt>
    <dgm:pt modelId="{84DF4DFA-88C0-4DD0-99FC-68D30E4D4FAC}" type="pres">
      <dgm:prSet presAssocID="{2FE22C3A-17C7-4F0B-A649-F309E0446CA7}" presName="spaceBetweenRectangles" presStyleCnt="0"/>
      <dgm:spPr/>
    </dgm:pt>
    <dgm:pt modelId="{60A2F634-CFE8-45E2-96A2-0B94127F97BB}" type="pres">
      <dgm:prSet presAssocID="{FDA05D48-0C5D-4537-BF14-53E9B7F2FEA3}" presName="parentLin" presStyleCnt="0"/>
      <dgm:spPr/>
    </dgm:pt>
    <dgm:pt modelId="{F9E97155-BDBA-4551-B8F0-D47AAB23ECC1}" type="pres">
      <dgm:prSet presAssocID="{FDA05D48-0C5D-4537-BF14-53E9B7F2FEA3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3B119478-3561-42D4-BCFB-4D2E67B72A2D}" type="pres">
      <dgm:prSet presAssocID="{FDA05D48-0C5D-4537-BF14-53E9B7F2FEA3}" presName="parentText" presStyleLbl="node1" presStyleIdx="4" presStyleCnt="6" custScaleX="120811" custScaleY="4702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2AC179-B417-494A-9BCF-AE010271DC58}" type="pres">
      <dgm:prSet presAssocID="{FDA05D48-0C5D-4537-BF14-53E9B7F2FEA3}" presName="negativeSpace" presStyleCnt="0"/>
      <dgm:spPr/>
    </dgm:pt>
    <dgm:pt modelId="{B98A62F9-7768-4315-8431-9D4D71F37D3C}" type="pres">
      <dgm:prSet presAssocID="{FDA05D48-0C5D-4537-BF14-53E9B7F2FEA3}" presName="childText" presStyleLbl="conFgAcc1" presStyleIdx="4" presStyleCnt="6">
        <dgm:presLayoutVars>
          <dgm:bulletEnabled val="1"/>
        </dgm:presLayoutVars>
      </dgm:prSet>
      <dgm:spPr/>
    </dgm:pt>
    <dgm:pt modelId="{8F9C01C1-30BF-4924-BCC7-E52EDF840EC9}" type="pres">
      <dgm:prSet presAssocID="{D7FCCE79-438F-4D39-BA19-AB5D09FF75B3}" presName="spaceBetweenRectangles" presStyleCnt="0"/>
      <dgm:spPr/>
    </dgm:pt>
    <dgm:pt modelId="{0F1E3C8E-741F-45B4-94F9-C019131F8727}" type="pres">
      <dgm:prSet presAssocID="{20B050F4-AC22-486F-AD98-C5095992FF45}" presName="parentLin" presStyleCnt="0"/>
      <dgm:spPr/>
    </dgm:pt>
    <dgm:pt modelId="{6738019A-2DDE-4E36-B746-A3A1DDD3B4FE}" type="pres">
      <dgm:prSet presAssocID="{20B050F4-AC22-486F-AD98-C5095992FF45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39FAAB7F-54DE-41EB-987F-AA41645F1BBE}" type="pres">
      <dgm:prSet presAssocID="{20B050F4-AC22-486F-AD98-C5095992FF45}" presName="parentText" presStyleLbl="node1" presStyleIdx="5" presStyleCnt="6" custScaleX="120811" custScaleY="4218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EC3E9F-3279-475A-9B89-C50A0C681BB9}" type="pres">
      <dgm:prSet presAssocID="{20B050F4-AC22-486F-AD98-C5095992FF45}" presName="negativeSpace" presStyleCnt="0"/>
      <dgm:spPr/>
    </dgm:pt>
    <dgm:pt modelId="{A08045D5-F351-40BE-8FD5-28148933C147}" type="pres">
      <dgm:prSet presAssocID="{20B050F4-AC22-486F-AD98-C5095992FF45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2881532B-C797-490B-8477-63B0613F3C55}" srcId="{B4BFEF2B-0CC7-4A9F-8DBE-E541CD49F853}" destId="{FDA05D48-0C5D-4537-BF14-53E9B7F2FEA3}" srcOrd="4" destOrd="0" parTransId="{0290DD73-1CE7-40BC-AB95-745F65833390}" sibTransId="{D7FCCE79-438F-4D39-BA19-AB5D09FF75B3}"/>
    <dgm:cxn modelId="{E00F3514-95A1-4F39-B41F-7594467E6447}" type="presOf" srcId="{7DFA03E0-4BCE-4BD4-9924-9BA400B3172B}" destId="{8C0F32A4-2DA7-4FC7-891E-161EDFD8D73A}" srcOrd="0" destOrd="0" presId="urn:microsoft.com/office/officeart/2005/8/layout/list1"/>
    <dgm:cxn modelId="{EBB87832-810B-42DA-A635-09607DBA13FD}" type="presOf" srcId="{8B199134-5DA9-4060-81CF-8D301314E3A4}" destId="{81721866-1FE4-4601-BEBD-B8B9C11D8AEB}" srcOrd="1" destOrd="0" presId="urn:microsoft.com/office/officeart/2005/8/layout/list1"/>
    <dgm:cxn modelId="{FD6BE20A-E608-40A0-9BF3-9E89E5E8B976}" type="presOf" srcId="{20B050F4-AC22-486F-AD98-C5095992FF45}" destId="{39FAAB7F-54DE-41EB-987F-AA41645F1BBE}" srcOrd="1" destOrd="0" presId="urn:microsoft.com/office/officeart/2005/8/layout/list1"/>
    <dgm:cxn modelId="{FB8F1FA8-0F3B-46D6-9317-00564F711008}" type="presOf" srcId="{1B509200-C84C-4722-92EE-90893083A813}" destId="{78E8D644-1E0E-43F0-B22A-1A566688C57D}" srcOrd="0" destOrd="0" presId="urn:microsoft.com/office/officeart/2005/8/layout/list1"/>
    <dgm:cxn modelId="{E6CFB47B-F17C-4E56-956F-4FCDEAB6BE10}" type="presOf" srcId="{B4BFEF2B-0CC7-4A9F-8DBE-E541CD49F853}" destId="{455BF280-84E2-4A01-AA66-43B4DD18FE77}" srcOrd="0" destOrd="0" presId="urn:microsoft.com/office/officeart/2005/8/layout/list1"/>
    <dgm:cxn modelId="{F3DFDBCC-1228-4B33-980E-B2C08E6946CB}" srcId="{B4BFEF2B-0CC7-4A9F-8DBE-E541CD49F853}" destId="{20B050F4-AC22-486F-AD98-C5095992FF45}" srcOrd="5" destOrd="0" parTransId="{2D792612-EDBD-4840-8A7C-222E089A1CBB}" sibTransId="{2573F36C-9FA7-4BBD-9CB1-2E07CE8553F3}"/>
    <dgm:cxn modelId="{508ABCFB-5F41-4ADE-9021-88E5EE7D282B}" type="presOf" srcId="{7DFA03E0-4BCE-4BD4-9924-9BA400B3172B}" destId="{1398C5D4-F809-4D42-8549-88E6663AE9BD}" srcOrd="1" destOrd="0" presId="urn:microsoft.com/office/officeart/2005/8/layout/list1"/>
    <dgm:cxn modelId="{318CFC02-8537-4793-984F-ABF3836555AB}" srcId="{B4BFEF2B-0CC7-4A9F-8DBE-E541CD49F853}" destId="{1B509200-C84C-4722-92EE-90893083A813}" srcOrd="2" destOrd="0" parTransId="{C6A78AEA-1959-4537-9F25-11B6A69B0F40}" sibTransId="{8A5B5713-1F4C-451A-A1B0-0948C5B52554}"/>
    <dgm:cxn modelId="{FB1C931A-C173-47B1-9DF9-CE5CC29F235F}" srcId="{B4BFEF2B-0CC7-4A9F-8DBE-E541CD49F853}" destId="{8B199134-5DA9-4060-81CF-8D301314E3A4}" srcOrd="0" destOrd="0" parTransId="{BFF8F508-292B-4A7D-8393-041A67CDEB3F}" sibTransId="{242DA627-C260-4BF5-B22D-6B2A7BC0AA23}"/>
    <dgm:cxn modelId="{A17D6A33-0842-495F-8E5B-D0237BDE58AA}" type="presOf" srcId="{738E8866-2BD3-4AB4-A80D-1042F9055443}" destId="{F29EB3D0-4C89-4ED9-AC0F-F93F767A3DFA}" srcOrd="0" destOrd="0" presId="urn:microsoft.com/office/officeart/2005/8/layout/list1"/>
    <dgm:cxn modelId="{9D34E18F-9A83-4E21-9717-00900C072B0C}" type="presOf" srcId="{1B509200-C84C-4722-92EE-90893083A813}" destId="{F7197316-E124-4970-88FA-97114F681D55}" srcOrd="1" destOrd="0" presId="urn:microsoft.com/office/officeart/2005/8/layout/list1"/>
    <dgm:cxn modelId="{D9257DE8-60DF-4736-8BCE-5FF2BB6FDC47}" type="presOf" srcId="{20B050F4-AC22-486F-AD98-C5095992FF45}" destId="{6738019A-2DDE-4E36-B746-A3A1DDD3B4FE}" srcOrd="0" destOrd="0" presId="urn:microsoft.com/office/officeart/2005/8/layout/list1"/>
    <dgm:cxn modelId="{4BC0B0CA-69CC-4BED-AF5A-1D44DA89B73F}" srcId="{B4BFEF2B-0CC7-4A9F-8DBE-E541CD49F853}" destId="{738E8866-2BD3-4AB4-A80D-1042F9055443}" srcOrd="3" destOrd="0" parTransId="{773EAB46-7D89-4807-B166-1968DE6EDA5D}" sibTransId="{2FE22C3A-17C7-4F0B-A649-F309E0446CA7}"/>
    <dgm:cxn modelId="{E549BD58-F669-4BA9-9F30-ABA05F220A1C}" type="presOf" srcId="{8B199134-5DA9-4060-81CF-8D301314E3A4}" destId="{3C6A6A61-6FAF-429C-9CAE-8B594EE76601}" srcOrd="0" destOrd="0" presId="urn:microsoft.com/office/officeart/2005/8/layout/list1"/>
    <dgm:cxn modelId="{576EB0B6-8A89-498F-9FEF-4A5CA7A14FE0}" srcId="{B4BFEF2B-0CC7-4A9F-8DBE-E541CD49F853}" destId="{7DFA03E0-4BCE-4BD4-9924-9BA400B3172B}" srcOrd="1" destOrd="0" parTransId="{E34392AB-4DE0-468C-ACC2-07CE78632060}" sibTransId="{496CD795-E93E-43AE-9BFF-860289701BE5}"/>
    <dgm:cxn modelId="{116B9D64-A0E7-42B5-B314-60114ABEF71E}" type="presOf" srcId="{FDA05D48-0C5D-4537-BF14-53E9B7F2FEA3}" destId="{3B119478-3561-42D4-BCFB-4D2E67B72A2D}" srcOrd="1" destOrd="0" presId="urn:microsoft.com/office/officeart/2005/8/layout/list1"/>
    <dgm:cxn modelId="{DF52876D-475A-474C-B0AB-47ED71DA6DAE}" type="presOf" srcId="{738E8866-2BD3-4AB4-A80D-1042F9055443}" destId="{0DB65B1A-D834-4F8E-A4BB-35E06F0DD658}" srcOrd="1" destOrd="0" presId="urn:microsoft.com/office/officeart/2005/8/layout/list1"/>
    <dgm:cxn modelId="{E08CB710-4980-4A28-B917-D8B15D9CCBC4}" type="presOf" srcId="{FDA05D48-0C5D-4537-BF14-53E9B7F2FEA3}" destId="{F9E97155-BDBA-4551-B8F0-D47AAB23ECC1}" srcOrd="0" destOrd="0" presId="urn:microsoft.com/office/officeart/2005/8/layout/list1"/>
    <dgm:cxn modelId="{A6B5AD86-D6BC-4634-A7E3-DF64AA75AF38}" type="presParOf" srcId="{455BF280-84E2-4A01-AA66-43B4DD18FE77}" destId="{76CD97BE-5FB2-4EAA-98EE-FEF449E62C97}" srcOrd="0" destOrd="0" presId="urn:microsoft.com/office/officeart/2005/8/layout/list1"/>
    <dgm:cxn modelId="{0CCFD1B0-E870-480D-8682-CEF7F07D3AB2}" type="presParOf" srcId="{76CD97BE-5FB2-4EAA-98EE-FEF449E62C97}" destId="{3C6A6A61-6FAF-429C-9CAE-8B594EE76601}" srcOrd="0" destOrd="0" presId="urn:microsoft.com/office/officeart/2005/8/layout/list1"/>
    <dgm:cxn modelId="{5F661DE8-F09D-4D24-8561-629EC14D259B}" type="presParOf" srcId="{76CD97BE-5FB2-4EAA-98EE-FEF449E62C97}" destId="{81721866-1FE4-4601-BEBD-B8B9C11D8AEB}" srcOrd="1" destOrd="0" presId="urn:microsoft.com/office/officeart/2005/8/layout/list1"/>
    <dgm:cxn modelId="{CDD2C801-5FA4-4E83-B59E-821553B55CC2}" type="presParOf" srcId="{455BF280-84E2-4A01-AA66-43B4DD18FE77}" destId="{FA8F75A2-D46F-475C-AC61-52E3C24C853C}" srcOrd="1" destOrd="0" presId="urn:microsoft.com/office/officeart/2005/8/layout/list1"/>
    <dgm:cxn modelId="{5541896F-09C4-4D44-913B-4B709EEB6D1E}" type="presParOf" srcId="{455BF280-84E2-4A01-AA66-43B4DD18FE77}" destId="{EE1B9841-74C1-4BB2-9857-237A79AB6EF2}" srcOrd="2" destOrd="0" presId="urn:microsoft.com/office/officeart/2005/8/layout/list1"/>
    <dgm:cxn modelId="{56848BB8-D5F6-42EA-9683-5E1EDBF0359F}" type="presParOf" srcId="{455BF280-84E2-4A01-AA66-43B4DD18FE77}" destId="{D6BC352C-5DED-4CCB-8B70-14770DD35A83}" srcOrd="3" destOrd="0" presId="urn:microsoft.com/office/officeart/2005/8/layout/list1"/>
    <dgm:cxn modelId="{A7D3BA75-A920-4A9D-B1FA-BEC60FCDFBD6}" type="presParOf" srcId="{455BF280-84E2-4A01-AA66-43B4DD18FE77}" destId="{CA16A199-1C6B-4347-937E-17845E2A00A3}" srcOrd="4" destOrd="0" presId="urn:microsoft.com/office/officeart/2005/8/layout/list1"/>
    <dgm:cxn modelId="{826D8BE7-ADEB-4FF5-9FD1-02205ED778A7}" type="presParOf" srcId="{CA16A199-1C6B-4347-937E-17845E2A00A3}" destId="{8C0F32A4-2DA7-4FC7-891E-161EDFD8D73A}" srcOrd="0" destOrd="0" presId="urn:microsoft.com/office/officeart/2005/8/layout/list1"/>
    <dgm:cxn modelId="{FCEE3EC1-122D-4847-B280-44727DF204C4}" type="presParOf" srcId="{CA16A199-1C6B-4347-937E-17845E2A00A3}" destId="{1398C5D4-F809-4D42-8549-88E6663AE9BD}" srcOrd="1" destOrd="0" presId="urn:microsoft.com/office/officeart/2005/8/layout/list1"/>
    <dgm:cxn modelId="{2B7870DF-9078-460C-8BFD-F9B935005BA6}" type="presParOf" srcId="{455BF280-84E2-4A01-AA66-43B4DD18FE77}" destId="{C98493CD-8E65-4A6A-B901-0D0CB2CF202B}" srcOrd="5" destOrd="0" presId="urn:microsoft.com/office/officeart/2005/8/layout/list1"/>
    <dgm:cxn modelId="{517F8C4A-4FAA-4954-96D8-2DA20B3C4FAD}" type="presParOf" srcId="{455BF280-84E2-4A01-AA66-43B4DD18FE77}" destId="{E94F5D97-C39C-4F64-AB50-DB937F9BBC5B}" srcOrd="6" destOrd="0" presId="urn:microsoft.com/office/officeart/2005/8/layout/list1"/>
    <dgm:cxn modelId="{8FC919B0-F529-4768-844D-8C13EBBD92CB}" type="presParOf" srcId="{455BF280-84E2-4A01-AA66-43B4DD18FE77}" destId="{FD26A3B1-98CD-4A22-9F3B-229966FD3B34}" srcOrd="7" destOrd="0" presId="urn:microsoft.com/office/officeart/2005/8/layout/list1"/>
    <dgm:cxn modelId="{60241B88-EE39-4824-AFAD-58BF86CE4A26}" type="presParOf" srcId="{455BF280-84E2-4A01-AA66-43B4DD18FE77}" destId="{39D5E8F5-B3B2-4ACC-BA58-80F95052DD7D}" srcOrd="8" destOrd="0" presId="urn:microsoft.com/office/officeart/2005/8/layout/list1"/>
    <dgm:cxn modelId="{61684EF4-5FB3-47C1-9B28-A477E8869539}" type="presParOf" srcId="{39D5E8F5-B3B2-4ACC-BA58-80F95052DD7D}" destId="{78E8D644-1E0E-43F0-B22A-1A566688C57D}" srcOrd="0" destOrd="0" presId="urn:microsoft.com/office/officeart/2005/8/layout/list1"/>
    <dgm:cxn modelId="{35A9F04F-2751-4938-B343-A12D48BA1ADA}" type="presParOf" srcId="{39D5E8F5-B3B2-4ACC-BA58-80F95052DD7D}" destId="{F7197316-E124-4970-88FA-97114F681D55}" srcOrd="1" destOrd="0" presId="urn:microsoft.com/office/officeart/2005/8/layout/list1"/>
    <dgm:cxn modelId="{F1DA78DD-807C-48EC-947B-DD1C141869CF}" type="presParOf" srcId="{455BF280-84E2-4A01-AA66-43B4DD18FE77}" destId="{D669D49B-E70D-4CC5-904C-B838B2982687}" srcOrd="9" destOrd="0" presId="urn:microsoft.com/office/officeart/2005/8/layout/list1"/>
    <dgm:cxn modelId="{0409DB7F-0FEF-4A82-AE86-2493539BCC82}" type="presParOf" srcId="{455BF280-84E2-4A01-AA66-43B4DD18FE77}" destId="{813C4E5C-7D5F-47BE-92A6-B4D855F692ED}" srcOrd="10" destOrd="0" presId="urn:microsoft.com/office/officeart/2005/8/layout/list1"/>
    <dgm:cxn modelId="{A8A93B09-2350-43FF-B181-F82DB191A68D}" type="presParOf" srcId="{455BF280-84E2-4A01-AA66-43B4DD18FE77}" destId="{51D6BF93-E88A-4FE1-8C68-DF52F7FED94F}" srcOrd="11" destOrd="0" presId="urn:microsoft.com/office/officeart/2005/8/layout/list1"/>
    <dgm:cxn modelId="{609FE397-41CE-4A13-823A-0DAF487B87FE}" type="presParOf" srcId="{455BF280-84E2-4A01-AA66-43B4DD18FE77}" destId="{E9086755-2440-4ADA-9208-BD0F3EB00DE2}" srcOrd="12" destOrd="0" presId="urn:microsoft.com/office/officeart/2005/8/layout/list1"/>
    <dgm:cxn modelId="{E25BBFFA-EDD3-4601-8271-0D7FB9629A2D}" type="presParOf" srcId="{E9086755-2440-4ADA-9208-BD0F3EB00DE2}" destId="{F29EB3D0-4C89-4ED9-AC0F-F93F767A3DFA}" srcOrd="0" destOrd="0" presId="urn:microsoft.com/office/officeart/2005/8/layout/list1"/>
    <dgm:cxn modelId="{E6C98DD8-A2ED-428E-8ECE-56EFE8CFB816}" type="presParOf" srcId="{E9086755-2440-4ADA-9208-BD0F3EB00DE2}" destId="{0DB65B1A-D834-4F8E-A4BB-35E06F0DD658}" srcOrd="1" destOrd="0" presId="urn:microsoft.com/office/officeart/2005/8/layout/list1"/>
    <dgm:cxn modelId="{904BE679-6723-430C-AE88-949DA9CBF664}" type="presParOf" srcId="{455BF280-84E2-4A01-AA66-43B4DD18FE77}" destId="{81EE3E20-69FC-495F-AA86-B78EEB9080AE}" srcOrd="13" destOrd="0" presId="urn:microsoft.com/office/officeart/2005/8/layout/list1"/>
    <dgm:cxn modelId="{302341F6-1EE9-4100-8440-F7A17BF24269}" type="presParOf" srcId="{455BF280-84E2-4A01-AA66-43B4DD18FE77}" destId="{2F96F0AD-78CA-4DD6-AB63-E4C78496D75A}" srcOrd="14" destOrd="0" presId="urn:microsoft.com/office/officeart/2005/8/layout/list1"/>
    <dgm:cxn modelId="{5BFA63AE-81A8-4AC1-9DEF-FFB5BA106D78}" type="presParOf" srcId="{455BF280-84E2-4A01-AA66-43B4DD18FE77}" destId="{84DF4DFA-88C0-4DD0-99FC-68D30E4D4FAC}" srcOrd="15" destOrd="0" presId="urn:microsoft.com/office/officeart/2005/8/layout/list1"/>
    <dgm:cxn modelId="{C5BE744E-7814-4674-8A2F-67A5E622955B}" type="presParOf" srcId="{455BF280-84E2-4A01-AA66-43B4DD18FE77}" destId="{60A2F634-CFE8-45E2-96A2-0B94127F97BB}" srcOrd="16" destOrd="0" presId="urn:microsoft.com/office/officeart/2005/8/layout/list1"/>
    <dgm:cxn modelId="{7C7DD4A3-9AB8-4A66-8372-AC7793E5E017}" type="presParOf" srcId="{60A2F634-CFE8-45E2-96A2-0B94127F97BB}" destId="{F9E97155-BDBA-4551-B8F0-D47AAB23ECC1}" srcOrd="0" destOrd="0" presId="urn:microsoft.com/office/officeart/2005/8/layout/list1"/>
    <dgm:cxn modelId="{605ECD71-94FB-430D-A55E-B0568D6D29AE}" type="presParOf" srcId="{60A2F634-CFE8-45E2-96A2-0B94127F97BB}" destId="{3B119478-3561-42D4-BCFB-4D2E67B72A2D}" srcOrd="1" destOrd="0" presId="urn:microsoft.com/office/officeart/2005/8/layout/list1"/>
    <dgm:cxn modelId="{F1DC0CCA-EBA4-4C1E-8CE4-1346379F2EBA}" type="presParOf" srcId="{455BF280-84E2-4A01-AA66-43B4DD18FE77}" destId="{F92AC179-B417-494A-9BCF-AE010271DC58}" srcOrd="17" destOrd="0" presId="urn:microsoft.com/office/officeart/2005/8/layout/list1"/>
    <dgm:cxn modelId="{F3697AB2-012F-455F-94B0-7B243CE736AB}" type="presParOf" srcId="{455BF280-84E2-4A01-AA66-43B4DD18FE77}" destId="{B98A62F9-7768-4315-8431-9D4D71F37D3C}" srcOrd="18" destOrd="0" presId="urn:microsoft.com/office/officeart/2005/8/layout/list1"/>
    <dgm:cxn modelId="{716C608C-3FFC-41BD-BA5F-99C144A750EC}" type="presParOf" srcId="{455BF280-84E2-4A01-AA66-43B4DD18FE77}" destId="{8F9C01C1-30BF-4924-BCC7-E52EDF840EC9}" srcOrd="19" destOrd="0" presId="urn:microsoft.com/office/officeart/2005/8/layout/list1"/>
    <dgm:cxn modelId="{CA0F81ED-F0AD-4D87-93D5-24EEF9B6E3FB}" type="presParOf" srcId="{455BF280-84E2-4A01-AA66-43B4DD18FE77}" destId="{0F1E3C8E-741F-45B4-94F9-C019131F8727}" srcOrd="20" destOrd="0" presId="urn:microsoft.com/office/officeart/2005/8/layout/list1"/>
    <dgm:cxn modelId="{80777FE0-9B60-4C90-8319-E3D893D64FB4}" type="presParOf" srcId="{0F1E3C8E-741F-45B4-94F9-C019131F8727}" destId="{6738019A-2DDE-4E36-B746-A3A1DDD3B4FE}" srcOrd="0" destOrd="0" presId="urn:microsoft.com/office/officeart/2005/8/layout/list1"/>
    <dgm:cxn modelId="{8FC74FC7-F9A9-4E16-8BFF-C9C680B28A5A}" type="presParOf" srcId="{0F1E3C8E-741F-45B4-94F9-C019131F8727}" destId="{39FAAB7F-54DE-41EB-987F-AA41645F1BBE}" srcOrd="1" destOrd="0" presId="urn:microsoft.com/office/officeart/2005/8/layout/list1"/>
    <dgm:cxn modelId="{D117B28F-F215-4146-BDB8-186741CC2020}" type="presParOf" srcId="{455BF280-84E2-4A01-AA66-43B4DD18FE77}" destId="{47EC3E9F-3279-475A-9B89-C50A0C681BB9}" srcOrd="21" destOrd="0" presId="urn:microsoft.com/office/officeart/2005/8/layout/list1"/>
    <dgm:cxn modelId="{38F6CA5B-EA03-4796-94C5-21D354880D47}" type="presParOf" srcId="{455BF280-84E2-4A01-AA66-43B4DD18FE77}" destId="{A08045D5-F351-40BE-8FD5-28148933C147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EEF738-BD01-4B4D-A40B-F8D9079C070B}" type="doc">
      <dgm:prSet loTypeId="urn:microsoft.com/office/officeart/2005/8/layout/chevron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8AF77D5F-7F76-4E12-8FEC-08B7B77F3562}">
      <dgm:prSet phldrT="[Текст]"/>
      <dgm:spPr/>
      <dgm:t>
        <a:bodyPr/>
        <a:lstStyle/>
        <a:p>
          <a:r>
            <a:rPr lang="en-US" dirty="0" smtClean="0"/>
            <a:t>1</a:t>
          </a:r>
          <a:endParaRPr lang="ru-RU" dirty="0"/>
        </a:p>
      </dgm:t>
    </dgm:pt>
    <dgm:pt modelId="{7A13688C-6EB6-4627-AB48-C9FA47996BAE}" type="parTrans" cxnId="{CC408C79-9789-4643-9C53-F8140396688E}">
      <dgm:prSet/>
      <dgm:spPr/>
      <dgm:t>
        <a:bodyPr/>
        <a:lstStyle/>
        <a:p>
          <a:endParaRPr lang="ru-RU"/>
        </a:p>
      </dgm:t>
    </dgm:pt>
    <dgm:pt modelId="{DAEB0CCC-AE2E-4D73-ACCC-7827ED00C801}" type="sibTrans" cxnId="{CC408C79-9789-4643-9C53-F8140396688E}">
      <dgm:prSet/>
      <dgm:spPr/>
      <dgm:t>
        <a:bodyPr/>
        <a:lstStyle/>
        <a:p>
          <a:endParaRPr lang="ru-RU"/>
        </a:p>
      </dgm:t>
    </dgm:pt>
    <dgm:pt modelId="{6F894802-C36D-4145-9013-FE129E8FB1FA}">
      <dgm:prSet phldrT="[Текст]"/>
      <dgm:spPr/>
      <dgm:t>
        <a:bodyPr/>
        <a:lstStyle/>
        <a:p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интенсивная умственная деятельность</a:t>
          </a:r>
          <a:endParaRPr lang="ru-RU" dirty="0"/>
        </a:p>
      </dgm:t>
    </dgm:pt>
    <dgm:pt modelId="{8026F84C-4F1C-4BB9-85FB-8390BB4EBC7E}" type="parTrans" cxnId="{4A11A9CF-9E74-453F-9C71-558655C02356}">
      <dgm:prSet/>
      <dgm:spPr/>
      <dgm:t>
        <a:bodyPr/>
        <a:lstStyle/>
        <a:p>
          <a:endParaRPr lang="ru-RU"/>
        </a:p>
      </dgm:t>
    </dgm:pt>
    <dgm:pt modelId="{2CC0B5EA-AE6D-432D-8A9A-FFABB5641F97}" type="sibTrans" cxnId="{4A11A9CF-9E74-453F-9C71-558655C02356}">
      <dgm:prSet/>
      <dgm:spPr/>
      <dgm:t>
        <a:bodyPr/>
        <a:lstStyle/>
        <a:p>
          <a:endParaRPr lang="ru-RU"/>
        </a:p>
      </dgm:t>
    </dgm:pt>
    <dgm:pt modelId="{B6B62C6E-8E39-4358-8BB1-DEC48FA4021E}">
      <dgm:prSet phldrT="[Текст]"/>
      <dgm:spPr/>
      <dgm:t>
        <a:bodyPr/>
        <a:lstStyle/>
        <a:p>
          <a:r>
            <a:rPr lang="en-US" dirty="0" smtClean="0"/>
            <a:t>2</a:t>
          </a:r>
          <a:endParaRPr lang="ru-RU" dirty="0"/>
        </a:p>
      </dgm:t>
    </dgm:pt>
    <dgm:pt modelId="{33499776-8374-4CF0-9A84-9A55C164034A}" type="parTrans" cxnId="{8EE8B572-3CFC-4EBE-A1F7-101298F65828}">
      <dgm:prSet/>
      <dgm:spPr/>
      <dgm:t>
        <a:bodyPr/>
        <a:lstStyle/>
        <a:p>
          <a:endParaRPr lang="ru-RU"/>
        </a:p>
      </dgm:t>
    </dgm:pt>
    <dgm:pt modelId="{8ED33B14-6BEB-4254-A754-EDC60760AC2A}" type="sibTrans" cxnId="{8EE8B572-3CFC-4EBE-A1F7-101298F65828}">
      <dgm:prSet/>
      <dgm:spPr/>
      <dgm:t>
        <a:bodyPr/>
        <a:lstStyle/>
        <a:p>
          <a:endParaRPr lang="ru-RU"/>
        </a:p>
      </dgm:t>
    </dgm:pt>
    <dgm:pt modelId="{0D841DE1-4AEA-408A-81AD-14C4B1C4FA35}">
      <dgm:prSet phldrT="[Текст]"/>
      <dgm:spPr/>
      <dgm:t>
        <a:bodyPr/>
        <a:lstStyle/>
        <a:p>
          <a:r>
            <a:rPr lang="ru-RU" b="1" i="1" smtClean="0">
              <a:latin typeface="Times New Roman" pitchFamily="18" charset="0"/>
              <a:cs typeface="Times New Roman" pitchFamily="18" charset="0"/>
            </a:rPr>
            <a:t>нарушения режима сна и отдыха</a:t>
          </a:r>
          <a:endParaRPr lang="ru-RU" dirty="0"/>
        </a:p>
      </dgm:t>
    </dgm:pt>
    <dgm:pt modelId="{095061A6-41F3-40EF-A42F-F34E7FAA6CD1}" type="parTrans" cxnId="{4B112C18-DE76-4488-906B-386A6A7EC0A0}">
      <dgm:prSet/>
      <dgm:spPr/>
      <dgm:t>
        <a:bodyPr/>
        <a:lstStyle/>
        <a:p>
          <a:endParaRPr lang="ru-RU"/>
        </a:p>
      </dgm:t>
    </dgm:pt>
    <dgm:pt modelId="{E049B8CF-1986-4CCF-A1F7-00068A844395}" type="sibTrans" cxnId="{4B112C18-DE76-4488-906B-386A6A7EC0A0}">
      <dgm:prSet/>
      <dgm:spPr/>
      <dgm:t>
        <a:bodyPr/>
        <a:lstStyle/>
        <a:p>
          <a:endParaRPr lang="ru-RU"/>
        </a:p>
      </dgm:t>
    </dgm:pt>
    <dgm:pt modelId="{1F6483AC-788D-4F80-A8CD-536655AE7ADB}">
      <dgm:prSet phldrT="[Текст]"/>
      <dgm:spPr/>
      <dgm:t>
        <a:bodyPr/>
        <a:lstStyle/>
        <a:p>
          <a:r>
            <a:rPr lang="en-US" dirty="0" smtClean="0"/>
            <a:t>3</a:t>
          </a:r>
          <a:endParaRPr lang="ru-RU" dirty="0"/>
        </a:p>
      </dgm:t>
    </dgm:pt>
    <dgm:pt modelId="{58CAC297-4C12-4EFE-AEDB-91084D5BDA50}" type="parTrans" cxnId="{BECEF5A2-A1C3-45D6-A9EF-FBE26BE16EFF}">
      <dgm:prSet/>
      <dgm:spPr/>
      <dgm:t>
        <a:bodyPr/>
        <a:lstStyle/>
        <a:p>
          <a:endParaRPr lang="ru-RU"/>
        </a:p>
      </dgm:t>
    </dgm:pt>
    <dgm:pt modelId="{46795627-4C9D-4C8C-A5D7-6B7551928934}" type="sibTrans" cxnId="{BECEF5A2-A1C3-45D6-A9EF-FBE26BE16EFF}">
      <dgm:prSet/>
      <dgm:spPr/>
      <dgm:t>
        <a:bodyPr/>
        <a:lstStyle/>
        <a:p>
          <a:endParaRPr lang="ru-RU"/>
        </a:p>
      </dgm:t>
    </dgm:pt>
    <dgm:pt modelId="{6888F635-B118-44B1-921C-77F6CB0D7FEC}">
      <dgm:prSet phldrT="[Текст]"/>
      <dgm:spPr/>
      <dgm:t>
        <a:bodyPr/>
        <a:lstStyle/>
        <a:p>
          <a:r>
            <a:rPr lang="ru-RU" b="1" i="1" smtClean="0">
              <a:latin typeface="Times New Roman" pitchFamily="18" charset="0"/>
              <a:cs typeface="Times New Roman" pitchFamily="18" charset="0"/>
            </a:rPr>
            <a:t>отрицательные переживания;</a:t>
          </a:r>
          <a:endParaRPr lang="ru-RU" dirty="0"/>
        </a:p>
      </dgm:t>
    </dgm:pt>
    <dgm:pt modelId="{5791CD49-F9D3-43A2-A523-801222FF42E9}" type="parTrans" cxnId="{127466CE-C3DC-4346-AE59-7FB5C0193BD4}">
      <dgm:prSet/>
      <dgm:spPr/>
      <dgm:t>
        <a:bodyPr/>
        <a:lstStyle/>
        <a:p>
          <a:endParaRPr lang="ru-RU"/>
        </a:p>
      </dgm:t>
    </dgm:pt>
    <dgm:pt modelId="{4D48A735-8317-4763-A3FB-D054496D9A64}" type="sibTrans" cxnId="{127466CE-C3DC-4346-AE59-7FB5C0193BD4}">
      <dgm:prSet/>
      <dgm:spPr/>
      <dgm:t>
        <a:bodyPr/>
        <a:lstStyle/>
        <a:p>
          <a:endParaRPr lang="ru-RU"/>
        </a:p>
      </dgm:t>
    </dgm:pt>
    <dgm:pt modelId="{7910CB0A-A453-4E2D-B88F-3173B3034B2B}">
      <dgm:prSet phldrT="[Текст]"/>
      <dgm:spPr/>
      <dgm:t>
        <a:bodyPr/>
        <a:lstStyle/>
        <a:p>
          <a:r>
            <a:rPr lang="en-US" dirty="0" smtClean="0"/>
            <a:t>4</a:t>
          </a:r>
          <a:endParaRPr lang="ru-RU" dirty="0"/>
        </a:p>
      </dgm:t>
    </dgm:pt>
    <dgm:pt modelId="{11539EEC-B8A9-4300-9C75-B27170C8885F}" type="parTrans" cxnId="{B2812498-2D34-4EA1-BE7D-DDB716434B39}">
      <dgm:prSet/>
      <dgm:spPr/>
      <dgm:t>
        <a:bodyPr/>
        <a:lstStyle/>
        <a:p>
          <a:endParaRPr lang="ru-RU"/>
        </a:p>
      </dgm:t>
    </dgm:pt>
    <dgm:pt modelId="{3FD86AA3-E7B7-48BB-91C8-09A2DA7461CD}" type="sibTrans" cxnId="{B2812498-2D34-4EA1-BE7D-DDB716434B39}">
      <dgm:prSet/>
      <dgm:spPr/>
      <dgm:t>
        <a:bodyPr/>
        <a:lstStyle/>
        <a:p>
          <a:endParaRPr lang="ru-RU"/>
        </a:p>
      </dgm:t>
    </dgm:pt>
    <dgm:pt modelId="{CE952694-4EE6-43C0-A968-8D23B925A3E7}">
      <dgm:prSet/>
      <dgm:spPr/>
      <dgm:t>
        <a:bodyPr/>
        <a:lstStyle/>
        <a:p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нагрузка на одни и те же мышцы и органы.</a:t>
          </a:r>
          <a:endParaRPr lang="ru-RU" dirty="0"/>
        </a:p>
      </dgm:t>
    </dgm:pt>
    <dgm:pt modelId="{7D94926E-C77F-44A6-BC50-3B3D1618395A}" type="parTrans" cxnId="{4F7F8D68-717F-4B16-8DB5-A3EDBD5F5946}">
      <dgm:prSet/>
      <dgm:spPr/>
      <dgm:t>
        <a:bodyPr/>
        <a:lstStyle/>
        <a:p>
          <a:endParaRPr lang="ru-RU"/>
        </a:p>
      </dgm:t>
    </dgm:pt>
    <dgm:pt modelId="{A2ACB8CB-E0C9-4BDF-82E2-2798CBD7DBAB}" type="sibTrans" cxnId="{4F7F8D68-717F-4B16-8DB5-A3EDBD5F5946}">
      <dgm:prSet/>
      <dgm:spPr/>
      <dgm:t>
        <a:bodyPr/>
        <a:lstStyle/>
        <a:p>
          <a:endParaRPr lang="ru-RU"/>
        </a:p>
      </dgm:t>
    </dgm:pt>
    <dgm:pt modelId="{C3188890-DFEC-4EE7-8D5A-39CCA9F0DEE9}" type="pres">
      <dgm:prSet presAssocID="{B5EEF738-BD01-4B4D-A40B-F8D9079C070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17D94D-2537-422A-8842-A0908BE2EDD5}" type="pres">
      <dgm:prSet presAssocID="{8AF77D5F-7F76-4E12-8FEC-08B7B77F3562}" presName="composite" presStyleCnt="0"/>
      <dgm:spPr/>
    </dgm:pt>
    <dgm:pt modelId="{F74E47F5-2ED1-49D0-8206-5D6F0CD8F45A}" type="pres">
      <dgm:prSet presAssocID="{8AF77D5F-7F76-4E12-8FEC-08B7B77F3562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BEABE7-6EF8-473A-BE3D-C045672A300F}" type="pres">
      <dgm:prSet presAssocID="{8AF77D5F-7F76-4E12-8FEC-08B7B77F3562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E26159-12DE-40AF-8F11-2D3761916F44}" type="pres">
      <dgm:prSet presAssocID="{DAEB0CCC-AE2E-4D73-ACCC-7827ED00C801}" presName="sp" presStyleCnt="0"/>
      <dgm:spPr/>
    </dgm:pt>
    <dgm:pt modelId="{974C2912-0D94-43C0-A30A-5C8FA6394074}" type="pres">
      <dgm:prSet presAssocID="{B6B62C6E-8E39-4358-8BB1-DEC48FA4021E}" presName="composite" presStyleCnt="0"/>
      <dgm:spPr/>
    </dgm:pt>
    <dgm:pt modelId="{226190C0-6E88-4F9F-A76C-5E286407FCB7}" type="pres">
      <dgm:prSet presAssocID="{B6B62C6E-8E39-4358-8BB1-DEC48FA4021E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0640F0-2F97-467F-9B9D-FF9BEEE9C55A}" type="pres">
      <dgm:prSet presAssocID="{B6B62C6E-8E39-4358-8BB1-DEC48FA4021E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A701E7-4CD4-48F3-81D2-F756AAD16FC7}" type="pres">
      <dgm:prSet presAssocID="{8ED33B14-6BEB-4254-A754-EDC60760AC2A}" presName="sp" presStyleCnt="0"/>
      <dgm:spPr/>
    </dgm:pt>
    <dgm:pt modelId="{1139562C-BE4C-4C5D-966D-650D3A360D2C}" type="pres">
      <dgm:prSet presAssocID="{1F6483AC-788D-4F80-A8CD-536655AE7ADB}" presName="composite" presStyleCnt="0"/>
      <dgm:spPr/>
    </dgm:pt>
    <dgm:pt modelId="{63C7034D-8646-4B1C-AF84-7AEA2894769D}" type="pres">
      <dgm:prSet presAssocID="{1F6483AC-788D-4F80-A8CD-536655AE7ADB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3E6D16-DABA-4769-B697-6F4CB396065D}" type="pres">
      <dgm:prSet presAssocID="{1F6483AC-788D-4F80-A8CD-536655AE7ADB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5059AB-80B8-49BF-90BE-EA38148A10BA}" type="pres">
      <dgm:prSet presAssocID="{46795627-4C9D-4C8C-A5D7-6B7551928934}" presName="sp" presStyleCnt="0"/>
      <dgm:spPr/>
    </dgm:pt>
    <dgm:pt modelId="{956E89EE-9F97-4522-8674-79161B6D1640}" type="pres">
      <dgm:prSet presAssocID="{7910CB0A-A453-4E2D-B88F-3173B3034B2B}" presName="composite" presStyleCnt="0"/>
      <dgm:spPr/>
    </dgm:pt>
    <dgm:pt modelId="{563546C7-F9E5-40E3-8DA4-80E5411DAE0B}" type="pres">
      <dgm:prSet presAssocID="{7910CB0A-A453-4E2D-B88F-3173B3034B2B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72A0A2-D31D-42A3-84A6-FD9792C36A34}" type="pres">
      <dgm:prSet presAssocID="{7910CB0A-A453-4E2D-B88F-3173B3034B2B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B08234-E8D6-481C-930D-92F9AB63DBCA}" type="presOf" srcId="{6F894802-C36D-4145-9013-FE129E8FB1FA}" destId="{5EBEABE7-6EF8-473A-BE3D-C045672A300F}" srcOrd="0" destOrd="0" presId="urn:microsoft.com/office/officeart/2005/8/layout/chevron2"/>
    <dgm:cxn modelId="{C4CF0022-3C8B-49FA-8FE8-503629D41B7D}" type="presOf" srcId="{6888F635-B118-44B1-921C-77F6CB0D7FEC}" destId="{3D72A0A2-D31D-42A3-84A6-FD9792C36A34}" srcOrd="0" destOrd="0" presId="urn:microsoft.com/office/officeart/2005/8/layout/chevron2"/>
    <dgm:cxn modelId="{127466CE-C3DC-4346-AE59-7FB5C0193BD4}" srcId="{7910CB0A-A453-4E2D-B88F-3173B3034B2B}" destId="{6888F635-B118-44B1-921C-77F6CB0D7FEC}" srcOrd="0" destOrd="0" parTransId="{5791CD49-F9D3-43A2-A523-801222FF42E9}" sibTransId="{4D48A735-8317-4763-A3FB-D054496D9A64}"/>
    <dgm:cxn modelId="{4A11A9CF-9E74-453F-9C71-558655C02356}" srcId="{8AF77D5F-7F76-4E12-8FEC-08B7B77F3562}" destId="{6F894802-C36D-4145-9013-FE129E8FB1FA}" srcOrd="0" destOrd="0" parTransId="{8026F84C-4F1C-4BB9-85FB-8390BB4EBC7E}" sibTransId="{2CC0B5EA-AE6D-432D-8A9A-FFABB5641F97}"/>
    <dgm:cxn modelId="{CC408C79-9789-4643-9C53-F8140396688E}" srcId="{B5EEF738-BD01-4B4D-A40B-F8D9079C070B}" destId="{8AF77D5F-7F76-4E12-8FEC-08B7B77F3562}" srcOrd="0" destOrd="0" parTransId="{7A13688C-6EB6-4627-AB48-C9FA47996BAE}" sibTransId="{DAEB0CCC-AE2E-4D73-ACCC-7827ED00C801}"/>
    <dgm:cxn modelId="{4B112C18-DE76-4488-906B-386A6A7EC0A0}" srcId="{B6B62C6E-8E39-4358-8BB1-DEC48FA4021E}" destId="{0D841DE1-4AEA-408A-81AD-14C4B1C4FA35}" srcOrd="0" destOrd="0" parTransId="{095061A6-41F3-40EF-A42F-F34E7FAA6CD1}" sibTransId="{E049B8CF-1986-4CCF-A1F7-00068A844395}"/>
    <dgm:cxn modelId="{ECF10BA1-FF55-4FA7-8825-DD39A0D1A6F1}" type="presOf" srcId="{B6B62C6E-8E39-4358-8BB1-DEC48FA4021E}" destId="{226190C0-6E88-4F9F-A76C-5E286407FCB7}" srcOrd="0" destOrd="0" presId="urn:microsoft.com/office/officeart/2005/8/layout/chevron2"/>
    <dgm:cxn modelId="{4F7F8D68-717F-4B16-8DB5-A3EDBD5F5946}" srcId="{1F6483AC-788D-4F80-A8CD-536655AE7ADB}" destId="{CE952694-4EE6-43C0-A968-8D23B925A3E7}" srcOrd="0" destOrd="0" parTransId="{7D94926E-C77F-44A6-BC50-3B3D1618395A}" sibTransId="{A2ACB8CB-E0C9-4BDF-82E2-2798CBD7DBAB}"/>
    <dgm:cxn modelId="{4D4DB876-6834-4BAC-9935-E74469C8B109}" type="presOf" srcId="{7910CB0A-A453-4E2D-B88F-3173B3034B2B}" destId="{563546C7-F9E5-40E3-8DA4-80E5411DAE0B}" srcOrd="0" destOrd="0" presId="urn:microsoft.com/office/officeart/2005/8/layout/chevron2"/>
    <dgm:cxn modelId="{B2812498-2D34-4EA1-BE7D-DDB716434B39}" srcId="{B5EEF738-BD01-4B4D-A40B-F8D9079C070B}" destId="{7910CB0A-A453-4E2D-B88F-3173B3034B2B}" srcOrd="3" destOrd="0" parTransId="{11539EEC-B8A9-4300-9C75-B27170C8885F}" sibTransId="{3FD86AA3-E7B7-48BB-91C8-09A2DA7461CD}"/>
    <dgm:cxn modelId="{001F9909-C129-4E3E-8B37-4F58C02A6F23}" type="presOf" srcId="{CE952694-4EE6-43C0-A968-8D23B925A3E7}" destId="{813E6D16-DABA-4769-B697-6F4CB396065D}" srcOrd="0" destOrd="0" presId="urn:microsoft.com/office/officeart/2005/8/layout/chevron2"/>
    <dgm:cxn modelId="{6E6151A7-0684-45FF-B5CD-943E364F8601}" type="presOf" srcId="{B5EEF738-BD01-4B4D-A40B-F8D9079C070B}" destId="{C3188890-DFEC-4EE7-8D5A-39CCA9F0DEE9}" srcOrd="0" destOrd="0" presId="urn:microsoft.com/office/officeart/2005/8/layout/chevron2"/>
    <dgm:cxn modelId="{A6676062-3269-46B8-B0B3-33F85E56E128}" type="presOf" srcId="{8AF77D5F-7F76-4E12-8FEC-08B7B77F3562}" destId="{F74E47F5-2ED1-49D0-8206-5D6F0CD8F45A}" srcOrd="0" destOrd="0" presId="urn:microsoft.com/office/officeart/2005/8/layout/chevron2"/>
    <dgm:cxn modelId="{8EE8B572-3CFC-4EBE-A1F7-101298F65828}" srcId="{B5EEF738-BD01-4B4D-A40B-F8D9079C070B}" destId="{B6B62C6E-8E39-4358-8BB1-DEC48FA4021E}" srcOrd="1" destOrd="0" parTransId="{33499776-8374-4CF0-9A84-9A55C164034A}" sibTransId="{8ED33B14-6BEB-4254-A754-EDC60760AC2A}"/>
    <dgm:cxn modelId="{02FE9801-B639-440E-83DB-4855FB4CB6FA}" type="presOf" srcId="{1F6483AC-788D-4F80-A8CD-536655AE7ADB}" destId="{63C7034D-8646-4B1C-AF84-7AEA2894769D}" srcOrd="0" destOrd="0" presId="urn:microsoft.com/office/officeart/2005/8/layout/chevron2"/>
    <dgm:cxn modelId="{BECEF5A2-A1C3-45D6-A9EF-FBE26BE16EFF}" srcId="{B5EEF738-BD01-4B4D-A40B-F8D9079C070B}" destId="{1F6483AC-788D-4F80-A8CD-536655AE7ADB}" srcOrd="2" destOrd="0" parTransId="{58CAC297-4C12-4EFE-AEDB-91084D5BDA50}" sibTransId="{46795627-4C9D-4C8C-A5D7-6B7551928934}"/>
    <dgm:cxn modelId="{2E68DE15-CF86-4831-B99C-550386EF0686}" type="presOf" srcId="{0D841DE1-4AEA-408A-81AD-14C4B1C4FA35}" destId="{8D0640F0-2F97-467F-9B9D-FF9BEEE9C55A}" srcOrd="0" destOrd="0" presId="urn:microsoft.com/office/officeart/2005/8/layout/chevron2"/>
    <dgm:cxn modelId="{5F8E87D3-7D01-4A88-9354-F97BE25CF087}" type="presParOf" srcId="{C3188890-DFEC-4EE7-8D5A-39CCA9F0DEE9}" destId="{B317D94D-2537-422A-8842-A0908BE2EDD5}" srcOrd="0" destOrd="0" presId="urn:microsoft.com/office/officeart/2005/8/layout/chevron2"/>
    <dgm:cxn modelId="{4632C51C-C49B-4786-AF2B-795C7D8B930B}" type="presParOf" srcId="{B317D94D-2537-422A-8842-A0908BE2EDD5}" destId="{F74E47F5-2ED1-49D0-8206-5D6F0CD8F45A}" srcOrd="0" destOrd="0" presId="urn:microsoft.com/office/officeart/2005/8/layout/chevron2"/>
    <dgm:cxn modelId="{C41E1500-1066-4774-BF4A-964F5857E9FF}" type="presParOf" srcId="{B317D94D-2537-422A-8842-A0908BE2EDD5}" destId="{5EBEABE7-6EF8-473A-BE3D-C045672A300F}" srcOrd="1" destOrd="0" presId="urn:microsoft.com/office/officeart/2005/8/layout/chevron2"/>
    <dgm:cxn modelId="{53932268-D704-4A8A-81E7-19AB766EDF64}" type="presParOf" srcId="{C3188890-DFEC-4EE7-8D5A-39CCA9F0DEE9}" destId="{54E26159-12DE-40AF-8F11-2D3761916F44}" srcOrd="1" destOrd="0" presId="urn:microsoft.com/office/officeart/2005/8/layout/chevron2"/>
    <dgm:cxn modelId="{A5CC523E-DAB1-4BEA-BA8A-5973191C4A8E}" type="presParOf" srcId="{C3188890-DFEC-4EE7-8D5A-39CCA9F0DEE9}" destId="{974C2912-0D94-43C0-A30A-5C8FA6394074}" srcOrd="2" destOrd="0" presId="urn:microsoft.com/office/officeart/2005/8/layout/chevron2"/>
    <dgm:cxn modelId="{67FCEA82-9D42-4376-A944-ADD436E8F5B8}" type="presParOf" srcId="{974C2912-0D94-43C0-A30A-5C8FA6394074}" destId="{226190C0-6E88-4F9F-A76C-5E286407FCB7}" srcOrd="0" destOrd="0" presId="urn:microsoft.com/office/officeart/2005/8/layout/chevron2"/>
    <dgm:cxn modelId="{837AD7A3-251E-4811-8A73-08ADB36DCE5C}" type="presParOf" srcId="{974C2912-0D94-43C0-A30A-5C8FA6394074}" destId="{8D0640F0-2F97-467F-9B9D-FF9BEEE9C55A}" srcOrd="1" destOrd="0" presId="urn:microsoft.com/office/officeart/2005/8/layout/chevron2"/>
    <dgm:cxn modelId="{79A957D8-4550-4D20-A955-CA3542A84171}" type="presParOf" srcId="{C3188890-DFEC-4EE7-8D5A-39CCA9F0DEE9}" destId="{8CA701E7-4CD4-48F3-81D2-F756AAD16FC7}" srcOrd="3" destOrd="0" presId="urn:microsoft.com/office/officeart/2005/8/layout/chevron2"/>
    <dgm:cxn modelId="{65B58EC4-4F1B-4F1B-A49E-79D4291BEA2C}" type="presParOf" srcId="{C3188890-DFEC-4EE7-8D5A-39CCA9F0DEE9}" destId="{1139562C-BE4C-4C5D-966D-650D3A360D2C}" srcOrd="4" destOrd="0" presId="urn:microsoft.com/office/officeart/2005/8/layout/chevron2"/>
    <dgm:cxn modelId="{49C7A209-27F4-4B56-8A64-D7B480243262}" type="presParOf" srcId="{1139562C-BE4C-4C5D-966D-650D3A360D2C}" destId="{63C7034D-8646-4B1C-AF84-7AEA2894769D}" srcOrd="0" destOrd="0" presId="urn:microsoft.com/office/officeart/2005/8/layout/chevron2"/>
    <dgm:cxn modelId="{FE4D3C36-5F17-44EB-B02F-1CA5F0EB3BF9}" type="presParOf" srcId="{1139562C-BE4C-4C5D-966D-650D3A360D2C}" destId="{813E6D16-DABA-4769-B697-6F4CB396065D}" srcOrd="1" destOrd="0" presId="urn:microsoft.com/office/officeart/2005/8/layout/chevron2"/>
    <dgm:cxn modelId="{46462965-8B98-44B2-933B-42624B71DEAE}" type="presParOf" srcId="{C3188890-DFEC-4EE7-8D5A-39CCA9F0DEE9}" destId="{455059AB-80B8-49BF-90BE-EA38148A10BA}" srcOrd="5" destOrd="0" presId="urn:microsoft.com/office/officeart/2005/8/layout/chevron2"/>
    <dgm:cxn modelId="{784BB961-F065-49FC-839C-2ED38A150C47}" type="presParOf" srcId="{C3188890-DFEC-4EE7-8D5A-39CCA9F0DEE9}" destId="{956E89EE-9F97-4522-8674-79161B6D1640}" srcOrd="6" destOrd="0" presId="urn:microsoft.com/office/officeart/2005/8/layout/chevron2"/>
    <dgm:cxn modelId="{98DEFC36-F2D7-4E4F-81A1-4CA3A3DAA7B9}" type="presParOf" srcId="{956E89EE-9F97-4522-8674-79161B6D1640}" destId="{563546C7-F9E5-40E3-8DA4-80E5411DAE0B}" srcOrd="0" destOrd="0" presId="urn:microsoft.com/office/officeart/2005/8/layout/chevron2"/>
    <dgm:cxn modelId="{19000BDA-7E1D-4430-B8D8-62F6F4F4BCBD}" type="presParOf" srcId="{956E89EE-9F97-4522-8674-79161B6D1640}" destId="{3D72A0A2-D31D-42A3-84A6-FD9792C36A3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F20408-B86B-41B8-88AE-E5AA17D48A8A}" type="doc">
      <dgm:prSet loTypeId="urn:microsoft.com/office/officeart/2005/8/layout/arrow2" loCatId="process" qsTypeId="urn:microsoft.com/office/officeart/2005/8/quickstyle/3d4" qsCatId="3D" csTypeId="urn:microsoft.com/office/officeart/2005/8/colors/accent1_2" csCatId="accent1" phldr="1"/>
      <dgm:spPr/>
    </dgm:pt>
    <dgm:pt modelId="{6F785312-9E23-4A24-80DD-987BA57F8AEC}">
      <dgm:prSet phldrT="[Текст]"/>
      <dgm:spPr/>
      <dgm:t>
        <a:bodyPr/>
        <a:lstStyle/>
        <a:p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давление со стороны сверстников учителей и родителей</a:t>
          </a:r>
          <a:endParaRPr lang="ru-RU" b="0" i="0" dirty="0"/>
        </a:p>
      </dgm:t>
    </dgm:pt>
    <dgm:pt modelId="{6376B878-5BF6-405E-A331-678789026CC4}" type="parTrans" cxnId="{1FAF9A78-0E42-4EA3-9D73-FE20B12DBE97}">
      <dgm:prSet/>
      <dgm:spPr/>
      <dgm:t>
        <a:bodyPr/>
        <a:lstStyle/>
        <a:p>
          <a:endParaRPr lang="ru-RU"/>
        </a:p>
      </dgm:t>
    </dgm:pt>
    <dgm:pt modelId="{DE282B44-106B-491B-8EBE-9D93D12BF270}" type="sibTrans" cxnId="{1FAF9A78-0E42-4EA3-9D73-FE20B12DBE97}">
      <dgm:prSet/>
      <dgm:spPr/>
      <dgm:t>
        <a:bodyPr/>
        <a:lstStyle/>
        <a:p>
          <a:endParaRPr lang="ru-RU"/>
        </a:p>
      </dgm:t>
    </dgm:pt>
    <dgm:pt modelId="{5E00AD07-D778-43EB-B7ED-97E6F349DEF3}">
      <dgm:prSet phldrT="[Текст]"/>
      <dgm:spPr/>
      <dgm:t>
        <a:bodyPr/>
        <a:lstStyle/>
        <a:p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запугивания</a:t>
          </a:r>
          <a:endParaRPr lang="ru-RU" b="0" i="0" dirty="0"/>
        </a:p>
      </dgm:t>
    </dgm:pt>
    <dgm:pt modelId="{6430647B-8601-4D78-B97B-BCE73E882285}" type="parTrans" cxnId="{276DC968-7EE6-4E39-835F-35FCA48CBB2D}">
      <dgm:prSet/>
      <dgm:spPr/>
      <dgm:t>
        <a:bodyPr/>
        <a:lstStyle/>
        <a:p>
          <a:endParaRPr lang="ru-RU"/>
        </a:p>
      </dgm:t>
    </dgm:pt>
    <dgm:pt modelId="{D372038F-CE5F-44DD-B1B1-9FFEF850B2F4}" type="sibTrans" cxnId="{276DC968-7EE6-4E39-835F-35FCA48CBB2D}">
      <dgm:prSet/>
      <dgm:spPr/>
      <dgm:t>
        <a:bodyPr/>
        <a:lstStyle/>
        <a:p>
          <a:endParaRPr lang="ru-RU"/>
        </a:p>
      </dgm:t>
    </dgm:pt>
    <dgm:pt modelId="{60B3DDB3-9FEE-4153-9FBC-A370CFBA50FA}">
      <dgm:prSet phldrT="[Текст]"/>
      <dgm:spPr/>
      <dgm:t>
        <a:bodyPr/>
        <a:lstStyle/>
        <a:p>
          <a:r>
            <a:rPr lang="ru-RU" b="0" i="0" smtClean="0">
              <a:latin typeface="Times New Roman" pitchFamily="18" charset="0"/>
              <a:cs typeface="Times New Roman" pitchFamily="18" charset="0"/>
            </a:rPr>
            <a:t>Возложение ожиданий</a:t>
          </a:r>
          <a:r>
            <a:rPr lang="ru-RU" b="0" i="0" smtClean="0"/>
            <a:t> </a:t>
          </a:r>
          <a:endParaRPr lang="ru-RU" b="0" i="0" dirty="0">
            <a:latin typeface="Times New Roman" pitchFamily="18" charset="0"/>
            <a:cs typeface="Times New Roman" pitchFamily="18" charset="0"/>
          </a:endParaRPr>
        </a:p>
      </dgm:t>
    </dgm:pt>
    <dgm:pt modelId="{9D1F083B-0103-4CDC-9028-126D15B0A128}" type="parTrans" cxnId="{C8E5EA48-2A1A-4111-883E-DC3A2D02E705}">
      <dgm:prSet/>
      <dgm:spPr/>
      <dgm:t>
        <a:bodyPr/>
        <a:lstStyle/>
        <a:p>
          <a:endParaRPr lang="ru-RU"/>
        </a:p>
      </dgm:t>
    </dgm:pt>
    <dgm:pt modelId="{81FF30A8-3337-43E5-B70C-40F9B8EF8FF8}" type="sibTrans" cxnId="{C8E5EA48-2A1A-4111-883E-DC3A2D02E705}">
      <dgm:prSet/>
      <dgm:spPr/>
      <dgm:t>
        <a:bodyPr/>
        <a:lstStyle/>
        <a:p>
          <a:endParaRPr lang="ru-RU"/>
        </a:p>
      </dgm:t>
    </dgm:pt>
    <dgm:pt modelId="{55493BAB-FCFE-4F53-B441-54F601C18B4F}">
      <dgm:prSet phldrT="[Текст]"/>
      <dgm:spPr/>
      <dgm:t>
        <a:bodyPr/>
        <a:lstStyle/>
        <a:p>
          <a:r>
            <a:rPr lang="ru-RU" b="0" i="0" smtClean="0">
              <a:latin typeface="Times New Roman" pitchFamily="18" charset="0"/>
              <a:cs typeface="Times New Roman" pitchFamily="18" charset="0"/>
            </a:rPr>
            <a:t>нервная атмосфера</a:t>
          </a:r>
          <a:endParaRPr lang="ru-RU" b="0" i="0" dirty="0" smtClean="0">
            <a:latin typeface="Times New Roman" pitchFamily="18" charset="0"/>
            <a:cs typeface="Times New Roman" pitchFamily="18" charset="0"/>
          </a:endParaRPr>
        </a:p>
      </dgm:t>
    </dgm:pt>
    <dgm:pt modelId="{EE539F4E-DF2D-480F-A85B-80AC8E96EA27}" type="parTrans" cxnId="{DF24FD3A-33E1-42B9-AD3C-1BC470D43421}">
      <dgm:prSet/>
      <dgm:spPr/>
      <dgm:t>
        <a:bodyPr/>
        <a:lstStyle/>
        <a:p>
          <a:endParaRPr lang="ru-RU"/>
        </a:p>
      </dgm:t>
    </dgm:pt>
    <dgm:pt modelId="{8E360E20-053C-4D79-8CF7-8FF7772C9420}" type="sibTrans" cxnId="{DF24FD3A-33E1-42B9-AD3C-1BC470D43421}">
      <dgm:prSet/>
      <dgm:spPr/>
      <dgm:t>
        <a:bodyPr/>
        <a:lstStyle/>
        <a:p>
          <a:endParaRPr lang="ru-RU"/>
        </a:p>
      </dgm:t>
    </dgm:pt>
    <dgm:pt modelId="{9555D8C2-F4CC-447A-9299-41434A036C37}" type="pres">
      <dgm:prSet presAssocID="{2FF20408-B86B-41B8-88AE-E5AA17D48A8A}" presName="arrowDiagram" presStyleCnt="0">
        <dgm:presLayoutVars>
          <dgm:chMax val="5"/>
          <dgm:dir/>
          <dgm:resizeHandles val="exact"/>
        </dgm:presLayoutVars>
      </dgm:prSet>
      <dgm:spPr/>
    </dgm:pt>
    <dgm:pt modelId="{269C38E2-0D9D-4AFE-97E5-7F84FD0BEDEF}" type="pres">
      <dgm:prSet presAssocID="{2FF20408-B86B-41B8-88AE-E5AA17D48A8A}" presName="arrow" presStyleLbl="bgShp" presStyleIdx="0" presStyleCnt="1" custLinFactNeighborX="-56699" custLinFactNeighborY="-9003"/>
      <dgm:spPr/>
    </dgm:pt>
    <dgm:pt modelId="{F1A2F8AA-631C-49E3-A3D1-0CC55A00B832}" type="pres">
      <dgm:prSet presAssocID="{2FF20408-B86B-41B8-88AE-E5AA17D48A8A}" presName="arrowDiagram4" presStyleCnt="0"/>
      <dgm:spPr/>
    </dgm:pt>
    <dgm:pt modelId="{9A73EF17-30F7-4009-9BC7-FB4EB308FE54}" type="pres">
      <dgm:prSet presAssocID="{6F785312-9E23-4A24-80DD-987BA57F8AEC}" presName="bullet4a" presStyleLbl="node1" presStyleIdx="0" presStyleCnt="4"/>
      <dgm:spPr/>
    </dgm:pt>
    <dgm:pt modelId="{52BA18EF-0E2E-42A4-8E6E-C229904DEF08}" type="pres">
      <dgm:prSet presAssocID="{6F785312-9E23-4A24-80DD-987BA57F8AEC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A6220C-BF92-4BD2-9A90-4F062F3FE949}" type="pres">
      <dgm:prSet presAssocID="{55493BAB-FCFE-4F53-B441-54F601C18B4F}" presName="bullet4b" presStyleLbl="node1" presStyleIdx="1" presStyleCnt="4"/>
      <dgm:spPr/>
    </dgm:pt>
    <dgm:pt modelId="{00D2701F-418C-47FA-AEB3-B5FE6C2F8C2A}" type="pres">
      <dgm:prSet presAssocID="{55493BAB-FCFE-4F53-B441-54F601C18B4F}" presName="textBox4b" presStyleLbl="revTx" presStyleIdx="1" presStyleCnt="4">
        <dgm:presLayoutVars>
          <dgm:bulletEnabled val="1"/>
        </dgm:presLayoutVars>
      </dgm:prSet>
      <dgm:spPr/>
    </dgm:pt>
    <dgm:pt modelId="{1E543CB1-9658-4999-A902-ECC76D940F9E}" type="pres">
      <dgm:prSet presAssocID="{5E00AD07-D778-43EB-B7ED-97E6F349DEF3}" presName="bullet4c" presStyleLbl="node1" presStyleIdx="2" presStyleCnt="4"/>
      <dgm:spPr/>
    </dgm:pt>
    <dgm:pt modelId="{B1331C45-294D-442E-9564-FF8515961817}" type="pres">
      <dgm:prSet presAssocID="{5E00AD07-D778-43EB-B7ED-97E6F349DEF3}" presName="textBox4c" presStyleLbl="revTx" presStyleIdx="2" presStyleCnt="4">
        <dgm:presLayoutVars>
          <dgm:bulletEnabled val="1"/>
        </dgm:presLayoutVars>
      </dgm:prSet>
      <dgm:spPr/>
    </dgm:pt>
    <dgm:pt modelId="{64043307-D612-4A53-8BD7-7E5E4AA3849E}" type="pres">
      <dgm:prSet presAssocID="{60B3DDB3-9FEE-4153-9FBC-A370CFBA50FA}" presName="bullet4d" presStyleLbl="node1" presStyleIdx="3" presStyleCnt="4"/>
      <dgm:spPr/>
    </dgm:pt>
    <dgm:pt modelId="{5FA0D8A0-2C22-42AD-8069-C8C368395C13}" type="pres">
      <dgm:prSet presAssocID="{60B3DDB3-9FEE-4153-9FBC-A370CFBA50FA}" presName="textBox4d" presStyleLbl="revTx" presStyleIdx="3" presStyleCnt="4">
        <dgm:presLayoutVars>
          <dgm:bulletEnabled val="1"/>
        </dgm:presLayoutVars>
      </dgm:prSet>
      <dgm:spPr/>
    </dgm:pt>
  </dgm:ptLst>
  <dgm:cxnLst>
    <dgm:cxn modelId="{C8E5EA48-2A1A-4111-883E-DC3A2D02E705}" srcId="{2FF20408-B86B-41B8-88AE-E5AA17D48A8A}" destId="{60B3DDB3-9FEE-4153-9FBC-A370CFBA50FA}" srcOrd="3" destOrd="0" parTransId="{9D1F083B-0103-4CDC-9028-126D15B0A128}" sibTransId="{81FF30A8-3337-43E5-B70C-40F9B8EF8FF8}"/>
    <dgm:cxn modelId="{B9CB7112-805E-4203-9507-BA7E8C04A772}" type="presOf" srcId="{5E00AD07-D778-43EB-B7ED-97E6F349DEF3}" destId="{B1331C45-294D-442E-9564-FF8515961817}" srcOrd="0" destOrd="0" presId="urn:microsoft.com/office/officeart/2005/8/layout/arrow2"/>
    <dgm:cxn modelId="{276DC968-7EE6-4E39-835F-35FCA48CBB2D}" srcId="{2FF20408-B86B-41B8-88AE-E5AA17D48A8A}" destId="{5E00AD07-D778-43EB-B7ED-97E6F349DEF3}" srcOrd="2" destOrd="0" parTransId="{6430647B-8601-4D78-B97B-BCE73E882285}" sibTransId="{D372038F-CE5F-44DD-B1B1-9FFEF850B2F4}"/>
    <dgm:cxn modelId="{1FAF9A78-0E42-4EA3-9D73-FE20B12DBE97}" srcId="{2FF20408-B86B-41B8-88AE-E5AA17D48A8A}" destId="{6F785312-9E23-4A24-80DD-987BA57F8AEC}" srcOrd="0" destOrd="0" parTransId="{6376B878-5BF6-405E-A331-678789026CC4}" sibTransId="{DE282B44-106B-491B-8EBE-9D93D12BF270}"/>
    <dgm:cxn modelId="{DF24FD3A-33E1-42B9-AD3C-1BC470D43421}" srcId="{2FF20408-B86B-41B8-88AE-E5AA17D48A8A}" destId="{55493BAB-FCFE-4F53-B441-54F601C18B4F}" srcOrd="1" destOrd="0" parTransId="{EE539F4E-DF2D-480F-A85B-80AC8E96EA27}" sibTransId="{8E360E20-053C-4D79-8CF7-8FF7772C9420}"/>
    <dgm:cxn modelId="{34DC4DC2-BB62-4A6C-9233-30069D6DFCCD}" type="presOf" srcId="{6F785312-9E23-4A24-80DD-987BA57F8AEC}" destId="{52BA18EF-0E2E-42A4-8E6E-C229904DEF08}" srcOrd="0" destOrd="0" presId="urn:microsoft.com/office/officeart/2005/8/layout/arrow2"/>
    <dgm:cxn modelId="{921837DF-4D10-42DC-B17F-AF3545926A3F}" type="presOf" srcId="{2FF20408-B86B-41B8-88AE-E5AA17D48A8A}" destId="{9555D8C2-F4CC-447A-9299-41434A036C37}" srcOrd="0" destOrd="0" presId="urn:microsoft.com/office/officeart/2005/8/layout/arrow2"/>
    <dgm:cxn modelId="{841F2799-D041-4A5E-90E6-1CCF1F85B4AD}" type="presOf" srcId="{60B3DDB3-9FEE-4153-9FBC-A370CFBA50FA}" destId="{5FA0D8A0-2C22-42AD-8069-C8C368395C13}" srcOrd="0" destOrd="0" presId="urn:microsoft.com/office/officeart/2005/8/layout/arrow2"/>
    <dgm:cxn modelId="{D31EAF81-03C3-4DF2-AA54-EE74C0328815}" type="presOf" srcId="{55493BAB-FCFE-4F53-B441-54F601C18B4F}" destId="{00D2701F-418C-47FA-AEB3-B5FE6C2F8C2A}" srcOrd="0" destOrd="0" presId="urn:microsoft.com/office/officeart/2005/8/layout/arrow2"/>
    <dgm:cxn modelId="{0E0C980A-099A-48CA-9C49-6E63B8B90BD1}" type="presParOf" srcId="{9555D8C2-F4CC-447A-9299-41434A036C37}" destId="{269C38E2-0D9D-4AFE-97E5-7F84FD0BEDEF}" srcOrd="0" destOrd="0" presId="urn:microsoft.com/office/officeart/2005/8/layout/arrow2"/>
    <dgm:cxn modelId="{5A0F9A45-F8BE-4BEB-B913-146EC7E01133}" type="presParOf" srcId="{9555D8C2-F4CC-447A-9299-41434A036C37}" destId="{F1A2F8AA-631C-49E3-A3D1-0CC55A00B832}" srcOrd="1" destOrd="0" presId="urn:microsoft.com/office/officeart/2005/8/layout/arrow2"/>
    <dgm:cxn modelId="{F45BF5C2-A1B8-4F12-9A1D-6F2689F8A63B}" type="presParOf" srcId="{F1A2F8AA-631C-49E3-A3D1-0CC55A00B832}" destId="{9A73EF17-30F7-4009-9BC7-FB4EB308FE54}" srcOrd="0" destOrd="0" presId="urn:microsoft.com/office/officeart/2005/8/layout/arrow2"/>
    <dgm:cxn modelId="{214266B8-D0F6-4457-932B-2EB17EA82D74}" type="presParOf" srcId="{F1A2F8AA-631C-49E3-A3D1-0CC55A00B832}" destId="{52BA18EF-0E2E-42A4-8E6E-C229904DEF08}" srcOrd="1" destOrd="0" presId="urn:microsoft.com/office/officeart/2005/8/layout/arrow2"/>
    <dgm:cxn modelId="{5F702E09-994A-4B9B-9F93-E6B38BA421E7}" type="presParOf" srcId="{F1A2F8AA-631C-49E3-A3D1-0CC55A00B832}" destId="{A8A6220C-BF92-4BD2-9A90-4F062F3FE949}" srcOrd="2" destOrd="0" presId="urn:microsoft.com/office/officeart/2005/8/layout/arrow2"/>
    <dgm:cxn modelId="{90634344-8314-4C49-9B0E-282D1D9C4875}" type="presParOf" srcId="{F1A2F8AA-631C-49E3-A3D1-0CC55A00B832}" destId="{00D2701F-418C-47FA-AEB3-B5FE6C2F8C2A}" srcOrd="3" destOrd="0" presId="urn:microsoft.com/office/officeart/2005/8/layout/arrow2"/>
    <dgm:cxn modelId="{1CE2DDD4-D167-4B1F-8BD2-44722D7ACAF2}" type="presParOf" srcId="{F1A2F8AA-631C-49E3-A3D1-0CC55A00B832}" destId="{1E543CB1-9658-4999-A902-ECC76D940F9E}" srcOrd="4" destOrd="0" presId="urn:microsoft.com/office/officeart/2005/8/layout/arrow2"/>
    <dgm:cxn modelId="{689A49BA-2F67-4EE0-95B8-C94C2BD5097E}" type="presParOf" srcId="{F1A2F8AA-631C-49E3-A3D1-0CC55A00B832}" destId="{B1331C45-294D-442E-9564-FF8515961817}" srcOrd="5" destOrd="0" presId="urn:microsoft.com/office/officeart/2005/8/layout/arrow2"/>
    <dgm:cxn modelId="{D713ABA5-0317-4D7B-9362-0B25BABDB8AA}" type="presParOf" srcId="{F1A2F8AA-631C-49E3-A3D1-0CC55A00B832}" destId="{64043307-D612-4A53-8BD7-7E5E4AA3849E}" srcOrd="6" destOrd="0" presId="urn:microsoft.com/office/officeart/2005/8/layout/arrow2"/>
    <dgm:cxn modelId="{D5DF7010-D19E-4901-A140-41464C724991}" type="presParOf" srcId="{F1A2F8AA-631C-49E3-A3D1-0CC55A00B832}" destId="{5FA0D8A0-2C22-42AD-8069-C8C368395C13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1BAF7B-EAFF-457B-8467-8EEA80189E5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82BFDF-730F-4271-BC3A-B4403214000A}">
      <dgm:prSet phldrT="[Текст]"/>
      <dgm:spPr/>
      <dgm:t>
        <a:bodyPr/>
        <a:lstStyle/>
        <a:p>
          <a:r>
            <a:rPr lang="ru-RU" b="0" i="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rPr>
            <a:t>Необходимо тренировать стрессоустойчивость; попробуйте специальные упражнения на расслабление, например, глубокое ритмичное дыхание</a:t>
          </a:r>
          <a:endParaRPr lang="ru-RU" b="0" i="0" dirty="0"/>
        </a:p>
      </dgm:t>
    </dgm:pt>
    <dgm:pt modelId="{C981E46C-7022-40FF-97B3-EAC4646D9045}" type="parTrans" cxnId="{DB05E430-9510-477B-9DA0-BDDEA906B540}">
      <dgm:prSet/>
      <dgm:spPr/>
      <dgm:t>
        <a:bodyPr/>
        <a:lstStyle/>
        <a:p>
          <a:endParaRPr lang="ru-RU"/>
        </a:p>
      </dgm:t>
    </dgm:pt>
    <dgm:pt modelId="{DC0A0D2E-3ADE-4642-98AA-4A73C700771D}" type="sibTrans" cxnId="{DB05E430-9510-477B-9DA0-BDDEA906B540}">
      <dgm:prSet/>
      <dgm:spPr/>
      <dgm:t>
        <a:bodyPr/>
        <a:lstStyle/>
        <a:p>
          <a:endParaRPr lang="ru-RU"/>
        </a:p>
      </dgm:t>
    </dgm:pt>
    <dgm:pt modelId="{E57C6820-93AB-4E9F-9672-C3632C18D432}">
      <dgm:prSet phldrT="[Текст]"/>
      <dgm:spPr/>
      <dgm:t>
        <a:bodyPr/>
        <a:lstStyle/>
        <a:p>
          <a:r>
            <a:rPr lang="ru-RU" b="0" i="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rPr>
            <a:t>Также со стрессом помогают справляться медитация, йога, любые физические упражнения или приятное времяпровождение – поход в кино с друзьями, прогулка на природе, просмотр любимого сериала (лучше комедию), потанцевать, принять душ, поиграть с животным, послушать музыку</a:t>
          </a:r>
          <a:endParaRPr lang="ru-RU" b="0" i="0" dirty="0"/>
        </a:p>
      </dgm:t>
    </dgm:pt>
    <dgm:pt modelId="{FA18B38D-F80E-4503-8152-EFC8C1DEB9BC}" type="parTrans" cxnId="{9AABB42E-048A-4A44-9FDB-3B0932ECCD8E}">
      <dgm:prSet/>
      <dgm:spPr/>
      <dgm:t>
        <a:bodyPr/>
        <a:lstStyle/>
        <a:p>
          <a:endParaRPr lang="ru-RU"/>
        </a:p>
      </dgm:t>
    </dgm:pt>
    <dgm:pt modelId="{465CDF13-5AFF-4A71-A6AC-8BC590805937}" type="sibTrans" cxnId="{9AABB42E-048A-4A44-9FDB-3B0932ECCD8E}">
      <dgm:prSet/>
      <dgm:spPr/>
      <dgm:t>
        <a:bodyPr/>
        <a:lstStyle/>
        <a:p>
          <a:endParaRPr lang="ru-RU"/>
        </a:p>
      </dgm:t>
    </dgm:pt>
    <dgm:pt modelId="{148C3364-DAEA-42C0-94CF-BC62629C51FD}">
      <dgm:prSet phldrT="[Текст]"/>
      <dgm:spPr/>
      <dgm:t>
        <a:bodyPr/>
        <a:lstStyle/>
        <a:p>
          <a:r>
            <a:rPr lang="ru-RU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Учиться противостоять стрессу:  </a:t>
          </a:r>
          <a:endParaRPr lang="ru-RU" b="1" i="1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ACB5E04-59F4-4847-9607-A99DBAC0C407}" type="sibTrans" cxnId="{1C677B89-C9E6-43F9-A9AD-6B723A9AD750}">
      <dgm:prSet/>
      <dgm:spPr/>
      <dgm:t>
        <a:bodyPr/>
        <a:lstStyle/>
        <a:p>
          <a:endParaRPr lang="ru-RU"/>
        </a:p>
      </dgm:t>
    </dgm:pt>
    <dgm:pt modelId="{81459CEA-077B-4BE3-8D24-B9C2BF143F02}" type="parTrans" cxnId="{1C677B89-C9E6-43F9-A9AD-6B723A9AD750}">
      <dgm:prSet/>
      <dgm:spPr/>
      <dgm:t>
        <a:bodyPr/>
        <a:lstStyle/>
        <a:p>
          <a:endParaRPr lang="ru-RU"/>
        </a:p>
      </dgm:t>
    </dgm:pt>
    <dgm:pt modelId="{30CC9458-CE31-4698-8032-60FF1580231D}">
      <dgm:prSet phldrT="[Текст]"/>
      <dgm:spPr/>
      <dgm:t>
        <a:bodyPr/>
        <a:lstStyle/>
        <a:p>
          <a:r>
            <a:rPr lang="ru-RU" b="0" i="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rPr>
            <a:t>Каждый раз, когда сталкиваетесь с запугиваниями или агрессивными напоминаниями о важности экзамена, говорите себе, что эти слова отражают тревоги самого говорящего, но не имеют отношения к вам! </a:t>
          </a:r>
          <a:endParaRPr lang="ru-RU" b="0" i="0" dirty="0"/>
        </a:p>
      </dgm:t>
    </dgm:pt>
    <dgm:pt modelId="{7E15E2E0-FB85-4C48-B0E2-FF068BA8D322}" type="sibTrans" cxnId="{D3B1A94E-BC18-47BD-889B-EBDA7809BED8}">
      <dgm:prSet/>
      <dgm:spPr/>
      <dgm:t>
        <a:bodyPr/>
        <a:lstStyle/>
        <a:p>
          <a:endParaRPr lang="ru-RU"/>
        </a:p>
      </dgm:t>
    </dgm:pt>
    <dgm:pt modelId="{03551023-52BF-4FF9-AFF4-8C2EC113D56B}" type="parTrans" cxnId="{D3B1A94E-BC18-47BD-889B-EBDA7809BED8}">
      <dgm:prSet/>
      <dgm:spPr/>
      <dgm:t>
        <a:bodyPr/>
        <a:lstStyle/>
        <a:p>
          <a:endParaRPr lang="ru-RU"/>
        </a:p>
      </dgm:t>
    </dgm:pt>
    <dgm:pt modelId="{9C2090B8-0981-4C09-8C33-A13CC6951DA8}" type="pres">
      <dgm:prSet presAssocID="{861BAF7B-EAFF-457B-8467-8EEA80189E5B}" presName="vert0" presStyleCnt="0">
        <dgm:presLayoutVars>
          <dgm:dir/>
          <dgm:animOne val="branch"/>
          <dgm:animLvl val="lvl"/>
        </dgm:presLayoutVars>
      </dgm:prSet>
      <dgm:spPr/>
    </dgm:pt>
    <dgm:pt modelId="{BB0AA82B-F9D5-46B1-8B5D-A7D27226AB72}" type="pres">
      <dgm:prSet presAssocID="{148C3364-DAEA-42C0-94CF-BC62629C51FD}" presName="thickLine" presStyleLbl="alignNode1" presStyleIdx="0" presStyleCnt="1"/>
      <dgm:spPr/>
    </dgm:pt>
    <dgm:pt modelId="{B9210239-7C55-467F-893C-82B195975D6A}" type="pres">
      <dgm:prSet presAssocID="{148C3364-DAEA-42C0-94CF-BC62629C51FD}" presName="horz1" presStyleCnt="0"/>
      <dgm:spPr/>
    </dgm:pt>
    <dgm:pt modelId="{A91FFD7D-DAAF-4DE6-9223-447E574E5BB9}" type="pres">
      <dgm:prSet presAssocID="{148C3364-DAEA-42C0-94CF-BC62629C51FD}" presName="tx1" presStyleLbl="revTx" presStyleIdx="0" presStyleCnt="4"/>
      <dgm:spPr/>
      <dgm:t>
        <a:bodyPr/>
        <a:lstStyle/>
        <a:p>
          <a:endParaRPr lang="ru-RU"/>
        </a:p>
      </dgm:t>
    </dgm:pt>
    <dgm:pt modelId="{D7ACB608-B5A3-4DE7-83AE-58C5BBA40BE8}" type="pres">
      <dgm:prSet presAssocID="{148C3364-DAEA-42C0-94CF-BC62629C51FD}" presName="vert1" presStyleCnt="0"/>
      <dgm:spPr/>
    </dgm:pt>
    <dgm:pt modelId="{82A9C3BF-6B16-4CF0-807C-A55F721DBBE2}" type="pres">
      <dgm:prSet presAssocID="{30CC9458-CE31-4698-8032-60FF1580231D}" presName="vertSpace2a" presStyleCnt="0"/>
      <dgm:spPr/>
    </dgm:pt>
    <dgm:pt modelId="{6D97775E-EC8C-485C-92D3-55B8BBDB2EC1}" type="pres">
      <dgm:prSet presAssocID="{30CC9458-CE31-4698-8032-60FF1580231D}" presName="horz2" presStyleCnt="0"/>
      <dgm:spPr/>
    </dgm:pt>
    <dgm:pt modelId="{7BBF3812-E1C8-40AC-AB99-EE38E35669BE}" type="pres">
      <dgm:prSet presAssocID="{30CC9458-CE31-4698-8032-60FF1580231D}" presName="horzSpace2" presStyleCnt="0"/>
      <dgm:spPr/>
    </dgm:pt>
    <dgm:pt modelId="{9B2D1607-C500-4144-B945-FE9FE3AADD73}" type="pres">
      <dgm:prSet presAssocID="{30CC9458-CE31-4698-8032-60FF1580231D}" presName="tx2" presStyleLbl="revTx" presStyleIdx="1" presStyleCnt="4"/>
      <dgm:spPr/>
      <dgm:t>
        <a:bodyPr/>
        <a:lstStyle/>
        <a:p>
          <a:endParaRPr lang="ru-RU"/>
        </a:p>
      </dgm:t>
    </dgm:pt>
    <dgm:pt modelId="{D459B168-1B80-4918-81DC-1EE61DBCE982}" type="pres">
      <dgm:prSet presAssocID="{30CC9458-CE31-4698-8032-60FF1580231D}" presName="vert2" presStyleCnt="0"/>
      <dgm:spPr/>
    </dgm:pt>
    <dgm:pt modelId="{F758EC77-8602-451B-B896-9A37E5DF8181}" type="pres">
      <dgm:prSet presAssocID="{30CC9458-CE31-4698-8032-60FF1580231D}" presName="thinLine2b" presStyleLbl="callout" presStyleIdx="0" presStyleCnt="3"/>
      <dgm:spPr/>
    </dgm:pt>
    <dgm:pt modelId="{BD266368-3A96-40B8-B6D8-89769801FBDD}" type="pres">
      <dgm:prSet presAssocID="{30CC9458-CE31-4698-8032-60FF1580231D}" presName="vertSpace2b" presStyleCnt="0"/>
      <dgm:spPr/>
    </dgm:pt>
    <dgm:pt modelId="{5E7E9A9E-F254-48CD-AD3F-037798C3FC05}" type="pres">
      <dgm:prSet presAssocID="{5F82BFDF-730F-4271-BC3A-B4403214000A}" presName="horz2" presStyleCnt="0"/>
      <dgm:spPr/>
    </dgm:pt>
    <dgm:pt modelId="{0C563F93-F339-4C83-8009-3BB666F53275}" type="pres">
      <dgm:prSet presAssocID="{5F82BFDF-730F-4271-BC3A-B4403214000A}" presName="horzSpace2" presStyleCnt="0"/>
      <dgm:spPr/>
    </dgm:pt>
    <dgm:pt modelId="{6755F392-6450-43F9-A039-5877541EF89F}" type="pres">
      <dgm:prSet presAssocID="{5F82BFDF-730F-4271-BC3A-B4403214000A}" presName="tx2" presStyleLbl="revTx" presStyleIdx="2" presStyleCnt="4"/>
      <dgm:spPr/>
      <dgm:t>
        <a:bodyPr/>
        <a:lstStyle/>
        <a:p>
          <a:endParaRPr lang="ru-RU"/>
        </a:p>
      </dgm:t>
    </dgm:pt>
    <dgm:pt modelId="{FB22FA15-83A3-4812-814D-4F5541711FE2}" type="pres">
      <dgm:prSet presAssocID="{5F82BFDF-730F-4271-BC3A-B4403214000A}" presName="vert2" presStyleCnt="0"/>
      <dgm:spPr/>
    </dgm:pt>
    <dgm:pt modelId="{4D12C576-E8F8-42B6-988A-F1721032ED76}" type="pres">
      <dgm:prSet presAssocID="{5F82BFDF-730F-4271-BC3A-B4403214000A}" presName="thinLine2b" presStyleLbl="callout" presStyleIdx="1" presStyleCnt="3"/>
      <dgm:spPr/>
    </dgm:pt>
    <dgm:pt modelId="{097EB146-80F0-4B68-B702-D512B350B7CC}" type="pres">
      <dgm:prSet presAssocID="{5F82BFDF-730F-4271-BC3A-B4403214000A}" presName="vertSpace2b" presStyleCnt="0"/>
      <dgm:spPr/>
    </dgm:pt>
    <dgm:pt modelId="{6DE97BC6-563C-40DC-9F14-7CCFC3C8ECFE}" type="pres">
      <dgm:prSet presAssocID="{E57C6820-93AB-4E9F-9672-C3632C18D432}" presName="horz2" presStyleCnt="0"/>
      <dgm:spPr/>
    </dgm:pt>
    <dgm:pt modelId="{32242E73-0FC8-4D3E-87D8-21D6FA48A6D6}" type="pres">
      <dgm:prSet presAssocID="{E57C6820-93AB-4E9F-9672-C3632C18D432}" presName="horzSpace2" presStyleCnt="0"/>
      <dgm:spPr/>
    </dgm:pt>
    <dgm:pt modelId="{EE4355ED-7476-4D76-ADD1-D13102BE8276}" type="pres">
      <dgm:prSet presAssocID="{E57C6820-93AB-4E9F-9672-C3632C18D432}" presName="tx2" presStyleLbl="revTx" presStyleIdx="3" presStyleCnt="4"/>
      <dgm:spPr/>
      <dgm:t>
        <a:bodyPr/>
        <a:lstStyle/>
        <a:p>
          <a:endParaRPr lang="ru-RU"/>
        </a:p>
      </dgm:t>
    </dgm:pt>
    <dgm:pt modelId="{703D454F-2933-44D5-BD97-37C85F9FF427}" type="pres">
      <dgm:prSet presAssocID="{E57C6820-93AB-4E9F-9672-C3632C18D432}" presName="vert2" presStyleCnt="0"/>
      <dgm:spPr/>
    </dgm:pt>
    <dgm:pt modelId="{4197EA42-9B35-43A9-B77F-CAFF64B81B6A}" type="pres">
      <dgm:prSet presAssocID="{E57C6820-93AB-4E9F-9672-C3632C18D432}" presName="thinLine2b" presStyleLbl="callout" presStyleIdx="2" presStyleCnt="3"/>
      <dgm:spPr/>
    </dgm:pt>
    <dgm:pt modelId="{9486FA1E-5408-4B6B-8E0C-3CA27BDCC55C}" type="pres">
      <dgm:prSet presAssocID="{E57C6820-93AB-4E9F-9672-C3632C18D432}" presName="vertSpace2b" presStyleCnt="0"/>
      <dgm:spPr/>
    </dgm:pt>
  </dgm:ptLst>
  <dgm:cxnLst>
    <dgm:cxn modelId="{E887133C-8C4C-4052-BFF5-58387C23E3A2}" type="presOf" srcId="{E57C6820-93AB-4E9F-9672-C3632C18D432}" destId="{EE4355ED-7476-4D76-ADD1-D13102BE8276}" srcOrd="0" destOrd="0" presId="urn:microsoft.com/office/officeart/2008/layout/LinedList"/>
    <dgm:cxn modelId="{9AABB42E-048A-4A44-9FDB-3B0932ECCD8E}" srcId="{148C3364-DAEA-42C0-94CF-BC62629C51FD}" destId="{E57C6820-93AB-4E9F-9672-C3632C18D432}" srcOrd="2" destOrd="0" parTransId="{FA18B38D-F80E-4503-8152-EFC8C1DEB9BC}" sibTransId="{465CDF13-5AFF-4A71-A6AC-8BC590805937}"/>
    <dgm:cxn modelId="{1C677B89-C9E6-43F9-A9AD-6B723A9AD750}" srcId="{861BAF7B-EAFF-457B-8467-8EEA80189E5B}" destId="{148C3364-DAEA-42C0-94CF-BC62629C51FD}" srcOrd="0" destOrd="0" parTransId="{81459CEA-077B-4BE3-8D24-B9C2BF143F02}" sibTransId="{DACB5E04-59F4-4847-9607-A99DBAC0C407}"/>
    <dgm:cxn modelId="{4FD8EAAA-B350-4C46-ACBE-81FE9A7BFE87}" type="presOf" srcId="{30CC9458-CE31-4698-8032-60FF1580231D}" destId="{9B2D1607-C500-4144-B945-FE9FE3AADD73}" srcOrd="0" destOrd="0" presId="urn:microsoft.com/office/officeart/2008/layout/LinedList"/>
    <dgm:cxn modelId="{DB05E430-9510-477B-9DA0-BDDEA906B540}" srcId="{148C3364-DAEA-42C0-94CF-BC62629C51FD}" destId="{5F82BFDF-730F-4271-BC3A-B4403214000A}" srcOrd="1" destOrd="0" parTransId="{C981E46C-7022-40FF-97B3-EAC4646D9045}" sibTransId="{DC0A0D2E-3ADE-4642-98AA-4A73C700771D}"/>
    <dgm:cxn modelId="{D3B1A94E-BC18-47BD-889B-EBDA7809BED8}" srcId="{148C3364-DAEA-42C0-94CF-BC62629C51FD}" destId="{30CC9458-CE31-4698-8032-60FF1580231D}" srcOrd="0" destOrd="0" parTransId="{03551023-52BF-4FF9-AFF4-8C2EC113D56B}" sibTransId="{7E15E2E0-FB85-4C48-B0E2-FF068BA8D322}"/>
    <dgm:cxn modelId="{26E28918-897E-438C-A367-F218D257CC1B}" type="presOf" srcId="{5F82BFDF-730F-4271-BC3A-B4403214000A}" destId="{6755F392-6450-43F9-A039-5877541EF89F}" srcOrd="0" destOrd="0" presId="urn:microsoft.com/office/officeart/2008/layout/LinedList"/>
    <dgm:cxn modelId="{B3E2F1F6-D122-4B4C-AF94-D87347B329DF}" type="presOf" srcId="{148C3364-DAEA-42C0-94CF-BC62629C51FD}" destId="{A91FFD7D-DAAF-4DE6-9223-447E574E5BB9}" srcOrd="0" destOrd="0" presId="urn:microsoft.com/office/officeart/2008/layout/LinedList"/>
    <dgm:cxn modelId="{303BCA91-0457-4C11-A64A-5D134D647F07}" type="presOf" srcId="{861BAF7B-EAFF-457B-8467-8EEA80189E5B}" destId="{9C2090B8-0981-4C09-8C33-A13CC6951DA8}" srcOrd="0" destOrd="0" presId="urn:microsoft.com/office/officeart/2008/layout/LinedList"/>
    <dgm:cxn modelId="{61BABEBF-BE81-4F96-9B43-19E7AA491E40}" type="presParOf" srcId="{9C2090B8-0981-4C09-8C33-A13CC6951DA8}" destId="{BB0AA82B-F9D5-46B1-8B5D-A7D27226AB72}" srcOrd="0" destOrd="0" presId="urn:microsoft.com/office/officeart/2008/layout/LinedList"/>
    <dgm:cxn modelId="{CF8CA593-57D7-4FFD-BA73-6B0FFC1EFEEB}" type="presParOf" srcId="{9C2090B8-0981-4C09-8C33-A13CC6951DA8}" destId="{B9210239-7C55-467F-893C-82B195975D6A}" srcOrd="1" destOrd="0" presId="urn:microsoft.com/office/officeart/2008/layout/LinedList"/>
    <dgm:cxn modelId="{7BF1887C-78A8-404B-BC25-4A163362B201}" type="presParOf" srcId="{B9210239-7C55-467F-893C-82B195975D6A}" destId="{A91FFD7D-DAAF-4DE6-9223-447E574E5BB9}" srcOrd="0" destOrd="0" presId="urn:microsoft.com/office/officeart/2008/layout/LinedList"/>
    <dgm:cxn modelId="{27F9A753-7996-4BF9-8BD6-622F8965BDB2}" type="presParOf" srcId="{B9210239-7C55-467F-893C-82B195975D6A}" destId="{D7ACB608-B5A3-4DE7-83AE-58C5BBA40BE8}" srcOrd="1" destOrd="0" presId="urn:microsoft.com/office/officeart/2008/layout/LinedList"/>
    <dgm:cxn modelId="{DF0E5818-80FC-41AD-8BE0-18F0095C9360}" type="presParOf" srcId="{D7ACB608-B5A3-4DE7-83AE-58C5BBA40BE8}" destId="{82A9C3BF-6B16-4CF0-807C-A55F721DBBE2}" srcOrd="0" destOrd="0" presId="urn:microsoft.com/office/officeart/2008/layout/LinedList"/>
    <dgm:cxn modelId="{B6EA17EA-094A-4DEF-8CAA-F63DA7670234}" type="presParOf" srcId="{D7ACB608-B5A3-4DE7-83AE-58C5BBA40BE8}" destId="{6D97775E-EC8C-485C-92D3-55B8BBDB2EC1}" srcOrd="1" destOrd="0" presId="urn:microsoft.com/office/officeart/2008/layout/LinedList"/>
    <dgm:cxn modelId="{992F9838-402B-4FC1-BFC0-D8D2229DDC6F}" type="presParOf" srcId="{6D97775E-EC8C-485C-92D3-55B8BBDB2EC1}" destId="{7BBF3812-E1C8-40AC-AB99-EE38E35669BE}" srcOrd="0" destOrd="0" presId="urn:microsoft.com/office/officeart/2008/layout/LinedList"/>
    <dgm:cxn modelId="{80311BF0-C5A0-4CA0-9DC0-3A56FC013B86}" type="presParOf" srcId="{6D97775E-EC8C-485C-92D3-55B8BBDB2EC1}" destId="{9B2D1607-C500-4144-B945-FE9FE3AADD73}" srcOrd="1" destOrd="0" presId="urn:microsoft.com/office/officeart/2008/layout/LinedList"/>
    <dgm:cxn modelId="{8DCD7E5B-3288-48D3-BA44-0CD64246171E}" type="presParOf" srcId="{6D97775E-EC8C-485C-92D3-55B8BBDB2EC1}" destId="{D459B168-1B80-4918-81DC-1EE61DBCE982}" srcOrd="2" destOrd="0" presId="urn:microsoft.com/office/officeart/2008/layout/LinedList"/>
    <dgm:cxn modelId="{B688E14C-87D4-47C5-BF59-AE50EF392581}" type="presParOf" srcId="{D7ACB608-B5A3-4DE7-83AE-58C5BBA40BE8}" destId="{F758EC77-8602-451B-B896-9A37E5DF8181}" srcOrd="2" destOrd="0" presId="urn:microsoft.com/office/officeart/2008/layout/LinedList"/>
    <dgm:cxn modelId="{86F8D83C-A304-4824-A33A-91B17564B889}" type="presParOf" srcId="{D7ACB608-B5A3-4DE7-83AE-58C5BBA40BE8}" destId="{BD266368-3A96-40B8-B6D8-89769801FBDD}" srcOrd="3" destOrd="0" presId="urn:microsoft.com/office/officeart/2008/layout/LinedList"/>
    <dgm:cxn modelId="{5EE57C0D-4FBD-4B17-85AA-3A320898AD17}" type="presParOf" srcId="{D7ACB608-B5A3-4DE7-83AE-58C5BBA40BE8}" destId="{5E7E9A9E-F254-48CD-AD3F-037798C3FC05}" srcOrd="4" destOrd="0" presId="urn:microsoft.com/office/officeart/2008/layout/LinedList"/>
    <dgm:cxn modelId="{8BC67DCF-B532-4711-9DAC-DBFC189B834F}" type="presParOf" srcId="{5E7E9A9E-F254-48CD-AD3F-037798C3FC05}" destId="{0C563F93-F339-4C83-8009-3BB666F53275}" srcOrd="0" destOrd="0" presId="urn:microsoft.com/office/officeart/2008/layout/LinedList"/>
    <dgm:cxn modelId="{20BB8503-2340-41BB-A3AE-1B3761F26603}" type="presParOf" srcId="{5E7E9A9E-F254-48CD-AD3F-037798C3FC05}" destId="{6755F392-6450-43F9-A039-5877541EF89F}" srcOrd="1" destOrd="0" presId="urn:microsoft.com/office/officeart/2008/layout/LinedList"/>
    <dgm:cxn modelId="{86C02D56-4DE6-4072-A668-F039DC7F8537}" type="presParOf" srcId="{5E7E9A9E-F254-48CD-AD3F-037798C3FC05}" destId="{FB22FA15-83A3-4812-814D-4F5541711FE2}" srcOrd="2" destOrd="0" presId="urn:microsoft.com/office/officeart/2008/layout/LinedList"/>
    <dgm:cxn modelId="{E21F7705-D0D5-497F-A9ED-5620492D166D}" type="presParOf" srcId="{D7ACB608-B5A3-4DE7-83AE-58C5BBA40BE8}" destId="{4D12C576-E8F8-42B6-988A-F1721032ED76}" srcOrd="5" destOrd="0" presId="urn:microsoft.com/office/officeart/2008/layout/LinedList"/>
    <dgm:cxn modelId="{FD666B17-54A0-4D22-A782-5AEF0C16636C}" type="presParOf" srcId="{D7ACB608-B5A3-4DE7-83AE-58C5BBA40BE8}" destId="{097EB146-80F0-4B68-B702-D512B350B7CC}" srcOrd="6" destOrd="0" presId="urn:microsoft.com/office/officeart/2008/layout/LinedList"/>
    <dgm:cxn modelId="{D10E1735-7314-47D3-B333-724DB7BEB3DC}" type="presParOf" srcId="{D7ACB608-B5A3-4DE7-83AE-58C5BBA40BE8}" destId="{6DE97BC6-563C-40DC-9F14-7CCFC3C8ECFE}" srcOrd="7" destOrd="0" presId="urn:microsoft.com/office/officeart/2008/layout/LinedList"/>
    <dgm:cxn modelId="{D3CD0C12-4EEC-47C5-8ECF-6AAA5A2A68FF}" type="presParOf" srcId="{6DE97BC6-563C-40DC-9F14-7CCFC3C8ECFE}" destId="{32242E73-0FC8-4D3E-87D8-21D6FA48A6D6}" srcOrd="0" destOrd="0" presId="urn:microsoft.com/office/officeart/2008/layout/LinedList"/>
    <dgm:cxn modelId="{398241F6-C446-4A75-9C67-493F23EEAFEF}" type="presParOf" srcId="{6DE97BC6-563C-40DC-9F14-7CCFC3C8ECFE}" destId="{EE4355ED-7476-4D76-ADD1-D13102BE8276}" srcOrd="1" destOrd="0" presId="urn:microsoft.com/office/officeart/2008/layout/LinedList"/>
    <dgm:cxn modelId="{CC0E3AAA-C5FC-4279-A1A4-C5D13E6DE6F8}" type="presParOf" srcId="{6DE97BC6-563C-40DC-9F14-7CCFC3C8ECFE}" destId="{703D454F-2933-44D5-BD97-37C85F9FF427}" srcOrd="2" destOrd="0" presId="urn:microsoft.com/office/officeart/2008/layout/LinedList"/>
    <dgm:cxn modelId="{219C33F3-57EB-4424-BF84-0C3433AF67C6}" type="presParOf" srcId="{D7ACB608-B5A3-4DE7-83AE-58C5BBA40BE8}" destId="{4197EA42-9B35-43A9-B77F-CAFF64B81B6A}" srcOrd="8" destOrd="0" presId="urn:microsoft.com/office/officeart/2008/layout/LinedList"/>
    <dgm:cxn modelId="{8FC70B5B-131F-45DC-AAB9-787796E8ABA4}" type="presParOf" srcId="{D7ACB608-B5A3-4DE7-83AE-58C5BBA40BE8}" destId="{9486FA1E-5408-4B6B-8E0C-3CA27BDCC55C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5455131-E939-4AF1-8D8A-C2BDA196C098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A2780E-0358-4982-B331-4BCBEA35078C}">
      <dgm:prSet phldrT="[Текст]"/>
      <dgm:spPr/>
      <dgm:t>
        <a:bodyPr/>
        <a:lstStyle/>
        <a:p>
          <a:r>
            <a:rPr lang="ru-RU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реализм и здравый смысл мобилизуют, станьте их носителями. Энергия психики должна быть направлена только на дело</a:t>
          </a:r>
          <a:endParaRPr lang="ru-RU" dirty="0"/>
        </a:p>
      </dgm:t>
    </dgm:pt>
    <dgm:pt modelId="{8531843B-C81F-4625-BE1C-303CCA2B5A37}" type="parTrans" cxnId="{2A3EDB5E-F3C3-4CFB-80F1-2DE0C3F72890}">
      <dgm:prSet/>
      <dgm:spPr/>
      <dgm:t>
        <a:bodyPr/>
        <a:lstStyle/>
        <a:p>
          <a:endParaRPr lang="ru-RU"/>
        </a:p>
      </dgm:t>
    </dgm:pt>
    <dgm:pt modelId="{F60B3567-0303-4DE9-896E-B108EDC8B127}" type="sibTrans" cxnId="{2A3EDB5E-F3C3-4CFB-80F1-2DE0C3F72890}">
      <dgm:prSet/>
      <dgm:spPr/>
      <dgm:t>
        <a:bodyPr/>
        <a:lstStyle/>
        <a:p>
          <a:endParaRPr lang="ru-RU"/>
        </a:p>
      </dgm:t>
    </dgm:pt>
    <dgm:pt modelId="{D9E9D935-285D-499F-9822-7233BBEC3724}">
      <dgm:prSet phldrT="[Текст]"/>
      <dgm:spPr/>
      <dgm:t>
        <a:bodyPr/>
        <a:lstStyle/>
        <a:p>
          <a:r>
            <a:rPr lang="ru-RU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Спокойная, деловая атмосфера дома, - тон обсуждения предстоящих испытаний — все это ребенок «принесет» с собой на экзамен</a:t>
          </a:r>
          <a:endParaRPr lang="ru-RU" dirty="0"/>
        </a:p>
      </dgm:t>
    </dgm:pt>
    <dgm:pt modelId="{0AC13CB8-D8A1-40CA-835C-AE7A397A7E65}" type="parTrans" cxnId="{60FA0BEE-4784-4680-A1C6-1C5CBB243712}">
      <dgm:prSet/>
      <dgm:spPr/>
      <dgm:t>
        <a:bodyPr/>
        <a:lstStyle/>
        <a:p>
          <a:endParaRPr lang="ru-RU"/>
        </a:p>
      </dgm:t>
    </dgm:pt>
    <dgm:pt modelId="{F651D519-58B4-4DD6-B754-CC133ACBA01E}" type="sibTrans" cxnId="{60FA0BEE-4784-4680-A1C6-1C5CBB243712}">
      <dgm:prSet/>
      <dgm:spPr/>
      <dgm:t>
        <a:bodyPr/>
        <a:lstStyle/>
        <a:p>
          <a:endParaRPr lang="ru-RU"/>
        </a:p>
      </dgm:t>
    </dgm:pt>
    <dgm:pt modelId="{00C7979F-229A-425C-A7A0-837E0D72B53C}">
      <dgm:prSet phldrT="[Текст]"/>
      <dgm:spPr/>
      <dgm:t>
        <a:bodyPr/>
        <a:lstStyle/>
        <a:p>
          <a:r>
            <a:rPr lang="ru-RU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Нет сильным негативным эмоциям: страха, ненависти, тревоги, чувства вины и стыда</a:t>
          </a:r>
          <a:endParaRPr lang="ru-RU" dirty="0"/>
        </a:p>
      </dgm:t>
    </dgm:pt>
    <dgm:pt modelId="{F0C83D70-3C42-48E6-8EAB-12265908615D}" type="parTrans" cxnId="{D0BF29F6-25F3-49BA-A352-FF1A0B82662E}">
      <dgm:prSet/>
      <dgm:spPr/>
      <dgm:t>
        <a:bodyPr/>
        <a:lstStyle/>
        <a:p>
          <a:endParaRPr lang="ru-RU"/>
        </a:p>
      </dgm:t>
    </dgm:pt>
    <dgm:pt modelId="{D6ACB96C-B307-43FD-BA12-BE3C6D4AC475}" type="sibTrans" cxnId="{D0BF29F6-25F3-49BA-A352-FF1A0B82662E}">
      <dgm:prSet/>
      <dgm:spPr/>
      <dgm:t>
        <a:bodyPr/>
        <a:lstStyle/>
        <a:p>
          <a:endParaRPr lang="ru-RU"/>
        </a:p>
      </dgm:t>
    </dgm:pt>
    <dgm:pt modelId="{6200D82D-0DBA-4CA5-96A1-59217372E252}">
      <dgm:prSet phldrT="[Текст]"/>
      <dgm:spPr/>
      <dgm:t>
        <a:bodyPr/>
        <a:lstStyle/>
        <a:p>
          <a:r>
            <a:rPr lang="ru-RU" b="1" i="1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Ни один экзамен не может сломать человеку жизнь. Даже если его не сдадут вовсе, в самом крайнем случае можно пересдать на следующий год. </a:t>
          </a:r>
          <a:endParaRPr lang="ru-RU" dirty="0"/>
        </a:p>
      </dgm:t>
    </dgm:pt>
    <dgm:pt modelId="{4C16B4A6-3E0B-4811-B4B8-75E46AC56279}" type="parTrans" cxnId="{E73899D7-2AA3-498F-8300-5659B2381FBF}">
      <dgm:prSet/>
      <dgm:spPr/>
      <dgm:t>
        <a:bodyPr/>
        <a:lstStyle/>
        <a:p>
          <a:endParaRPr lang="ru-RU"/>
        </a:p>
      </dgm:t>
    </dgm:pt>
    <dgm:pt modelId="{D126D83B-D1E3-44DA-8F5F-E6D56D234585}" type="sibTrans" cxnId="{E73899D7-2AA3-498F-8300-5659B2381FBF}">
      <dgm:prSet/>
      <dgm:spPr/>
      <dgm:t>
        <a:bodyPr/>
        <a:lstStyle/>
        <a:p>
          <a:endParaRPr lang="ru-RU"/>
        </a:p>
      </dgm:t>
    </dgm:pt>
    <dgm:pt modelId="{ED740304-0C31-4A7C-881F-4CD0D1C7A462}" type="pres">
      <dgm:prSet presAssocID="{A5455131-E939-4AF1-8D8A-C2BDA196C098}" presName="Name0" presStyleCnt="0">
        <dgm:presLayoutVars>
          <dgm:dir/>
          <dgm:resizeHandles val="exact"/>
        </dgm:presLayoutVars>
      </dgm:prSet>
      <dgm:spPr/>
    </dgm:pt>
    <dgm:pt modelId="{D0683FCB-D3DF-41AE-A1F8-1D5FBA71A403}" type="pres">
      <dgm:prSet presAssocID="{A5A2780E-0358-4982-B331-4BCBEA35078C}" presName="composite" presStyleCnt="0"/>
      <dgm:spPr/>
    </dgm:pt>
    <dgm:pt modelId="{1EA486C8-DD3D-4B7E-9D03-AB06D2CAA964}" type="pres">
      <dgm:prSet presAssocID="{A5A2780E-0358-4982-B331-4BCBEA35078C}" presName="rect1" presStyleLbl="tr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4689E5-7103-4177-BAE9-022F3C0CB3B0}" type="pres">
      <dgm:prSet presAssocID="{A5A2780E-0358-4982-B331-4BCBEA35078C}" presName="rect2" presStyleLbl="fgImgPlace1" presStyleIdx="0" presStyleCnt="4"/>
      <dgm:spPr/>
    </dgm:pt>
    <dgm:pt modelId="{3A8E0124-E4A2-4611-9F65-F2AD3BAB1DFD}" type="pres">
      <dgm:prSet presAssocID="{F60B3567-0303-4DE9-896E-B108EDC8B127}" presName="sibTrans" presStyleCnt="0"/>
      <dgm:spPr/>
    </dgm:pt>
    <dgm:pt modelId="{54E8C392-9D00-4FFC-B7CD-6F7BDCA34A19}" type="pres">
      <dgm:prSet presAssocID="{D9E9D935-285D-499F-9822-7233BBEC3724}" presName="composite" presStyleCnt="0"/>
      <dgm:spPr/>
    </dgm:pt>
    <dgm:pt modelId="{898E1945-FA2D-4A11-A36C-DFE99524313A}" type="pres">
      <dgm:prSet presAssocID="{D9E9D935-285D-499F-9822-7233BBEC3724}" presName="rect1" presStyleLbl="tr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00DBAE-EB31-428A-A866-2C4C908948A6}" type="pres">
      <dgm:prSet presAssocID="{D9E9D935-285D-499F-9822-7233BBEC3724}" presName="rect2" presStyleLbl="fgImgPlace1" presStyleIdx="1" presStyleCnt="4"/>
      <dgm:spPr/>
    </dgm:pt>
    <dgm:pt modelId="{710317DB-8066-4D52-8C4B-4A2EA864EF02}" type="pres">
      <dgm:prSet presAssocID="{F651D519-58B4-4DD6-B754-CC133ACBA01E}" presName="sibTrans" presStyleCnt="0"/>
      <dgm:spPr/>
    </dgm:pt>
    <dgm:pt modelId="{D4EE4E54-B3FA-493E-BEA7-9B6F709DABCE}" type="pres">
      <dgm:prSet presAssocID="{00C7979F-229A-425C-A7A0-837E0D72B53C}" presName="composite" presStyleCnt="0"/>
      <dgm:spPr/>
    </dgm:pt>
    <dgm:pt modelId="{0259F9F3-8CC0-47E4-B0A3-4A296AC203C8}" type="pres">
      <dgm:prSet presAssocID="{00C7979F-229A-425C-A7A0-837E0D72B53C}" presName="rect1" presStyleLbl="tr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EC5671-A95A-425B-A944-7C46B0081CA2}" type="pres">
      <dgm:prSet presAssocID="{00C7979F-229A-425C-A7A0-837E0D72B53C}" presName="rect2" presStyleLbl="fgImgPlace1" presStyleIdx="2" presStyleCnt="4"/>
      <dgm:spPr/>
    </dgm:pt>
    <dgm:pt modelId="{4751A322-327C-4B8B-AAD4-F70A149F420D}" type="pres">
      <dgm:prSet presAssocID="{D6ACB96C-B307-43FD-BA12-BE3C6D4AC475}" presName="sibTrans" presStyleCnt="0"/>
      <dgm:spPr/>
    </dgm:pt>
    <dgm:pt modelId="{07872F15-D318-45D8-B20F-0486E1604D86}" type="pres">
      <dgm:prSet presAssocID="{6200D82D-0DBA-4CA5-96A1-59217372E252}" presName="composite" presStyleCnt="0"/>
      <dgm:spPr/>
    </dgm:pt>
    <dgm:pt modelId="{5DFF73DE-DAA1-470F-A6C8-C1723C4FD196}" type="pres">
      <dgm:prSet presAssocID="{6200D82D-0DBA-4CA5-96A1-59217372E252}" presName="rect1" presStyleLbl="tr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97E14F-1F5E-488F-9ADD-1CFFF6A4E312}" type="pres">
      <dgm:prSet presAssocID="{6200D82D-0DBA-4CA5-96A1-59217372E252}" presName="rect2" presStyleLbl="fgImgPlace1" presStyleIdx="3" presStyleCnt="4"/>
      <dgm:spPr/>
    </dgm:pt>
  </dgm:ptLst>
  <dgm:cxnLst>
    <dgm:cxn modelId="{E73899D7-2AA3-498F-8300-5659B2381FBF}" srcId="{A5455131-E939-4AF1-8D8A-C2BDA196C098}" destId="{6200D82D-0DBA-4CA5-96A1-59217372E252}" srcOrd="3" destOrd="0" parTransId="{4C16B4A6-3E0B-4811-B4B8-75E46AC56279}" sibTransId="{D126D83B-D1E3-44DA-8F5F-E6D56D234585}"/>
    <dgm:cxn modelId="{89D9100A-C87B-4853-B399-DD4B759C4D82}" type="presOf" srcId="{00C7979F-229A-425C-A7A0-837E0D72B53C}" destId="{0259F9F3-8CC0-47E4-B0A3-4A296AC203C8}" srcOrd="0" destOrd="0" presId="urn:microsoft.com/office/officeart/2008/layout/PictureStrips"/>
    <dgm:cxn modelId="{60FA0BEE-4784-4680-A1C6-1C5CBB243712}" srcId="{A5455131-E939-4AF1-8D8A-C2BDA196C098}" destId="{D9E9D935-285D-499F-9822-7233BBEC3724}" srcOrd="1" destOrd="0" parTransId="{0AC13CB8-D8A1-40CA-835C-AE7A397A7E65}" sibTransId="{F651D519-58B4-4DD6-B754-CC133ACBA01E}"/>
    <dgm:cxn modelId="{0A0F6827-9FB2-4732-A61F-1E0CDB59F1DF}" type="presOf" srcId="{A5A2780E-0358-4982-B331-4BCBEA35078C}" destId="{1EA486C8-DD3D-4B7E-9D03-AB06D2CAA964}" srcOrd="0" destOrd="0" presId="urn:microsoft.com/office/officeart/2008/layout/PictureStrips"/>
    <dgm:cxn modelId="{CFD9B089-95F6-4582-AAB5-A2AE7D65BECC}" type="presOf" srcId="{A5455131-E939-4AF1-8D8A-C2BDA196C098}" destId="{ED740304-0C31-4A7C-881F-4CD0D1C7A462}" srcOrd="0" destOrd="0" presId="urn:microsoft.com/office/officeart/2008/layout/PictureStrips"/>
    <dgm:cxn modelId="{E2C39A51-83AE-4115-BDC0-09C6C9F2B170}" type="presOf" srcId="{6200D82D-0DBA-4CA5-96A1-59217372E252}" destId="{5DFF73DE-DAA1-470F-A6C8-C1723C4FD196}" srcOrd="0" destOrd="0" presId="urn:microsoft.com/office/officeart/2008/layout/PictureStrips"/>
    <dgm:cxn modelId="{D0BF29F6-25F3-49BA-A352-FF1A0B82662E}" srcId="{A5455131-E939-4AF1-8D8A-C2BDA196C098}" destId="{00C7979F-229A-425C-A7A0-837E0D72B53C}" srcOrd="2" destOrd="0" parTransId="{F0C83D70-3C42-48E6-8EAB-12265908615D}" sibTransId="{D6ACB96C-B307-43FD-BA12-BE3C6D4AC475}"/>
    <dgm:cxn modelId="{3F0146F8-79AB-4B6D-AA58-96720A31E243}" type="presOf" srcId="{D9E9D935-285D-499F-9822-7233BBEC3724}" destId="{898E1945-FA2D-4A11-A36C-DFE99524313A}" srcOrd="0" destOrd="0" presId="urn:microsoft.com/office/officeart/2008/layout/PictureStrips"/>
    <dgm:cxn modelId="{2A3EDB5E-F3C3-4CFB-80F1-2DE0C3F72890}" srcId="{A5455131-E939-4AF1-8D8A-C2BDA196C098}" destId="{A5A2780E-0358-4982-B331-4BCBEA35078C}" srcOrd="0" destOrd="0" parTransId="{8531843B-C81F-4625-BE1C-303CCA2B5A37}" sibTransId="{F60B3567-0303-4DE9-896E-B108EDC8B127}"/>
    <dgm:cxn modelId="{623A9A39-B03B-497D-A1D9-4FB011323DDA}" type="presParOf" srcId="{ED740304-0C31-4A7C-881F-4CD0D1C7A462}" destId="{D0683FCB-D3DF-41AE-A1F8-1D5FBA71A403}" srcOrd="0" destOrd="0" presId="urn:microsoft.com/office/officeart/2008/layout/PictureStrips"/>
    <dgm:cxn modelId="{96319CC5-297C-4914-9E0C-9D23259347A3}" type="presParOf" srcId="{D0683FCB-D3DF-41AE-A1F8-1D5FBA71A403}" destId="{1EA486C8-DD3D-4B7E-9D03-AB06D2CAA964}" srcOrd="0" destOrd="0" presId="urn:microsoft.com/office/officeart/2008/layout/PictureStrips"/>
    <dgm:cxn modelId="{E79E10E4-99D2-421B-9647-BD1340DB9B5A}" type="presParOf" srcId="{D0683FCB-D3DF-41AE-A1F8-1D5FBA71A403}" destId="{054689E5-7103-4177-BAE9-022F3C0CB3B0}" srcOrd="1" destOrd="0" presId="urn:microsoft.com/office/officeart/2008/layout/PictureStrips"/>
    <dgm:cxn modelId="{9AE379F0-72D2-439B-87CF-CC49FDA06AD2}" type="presParOf" srcId="{ED740304-0C31-4A7C-881F-4CD0D1C7A462}" destId="{3A8E0124-E4A2-4611-9F65-F2AD3BAB1DFD}" srcOrd="1" destOrd="0" presId="urn:microsoft.com/office/officeart/2008/layout/PictureStrips"/>
    <dgm:cxn modelId="{796E04E1-3AF6-4A2F-82FC-132CCB6BE604}" type="presParOf" srcId="{ED740304-0C31-4A7C-881F-4CD0D1C7A462}" destId="{54E8C392-9D00-4FFC-B7CD-6F7BDCA34A19}" srcOrd="2" destOrd="0" presId="urn:microsoft.com/office/officeart/2008/layout/PictureStrips"/>
    <dgm:cxn modelId="{4A6CF267-1B37-461F-A5FD-F6C211F6BAE6}" type="presParOf" srcId="{54E8C392-9D00-4FFC-B7CD-6F7BDCA34A19}" destId="{898E1945-FA2D-4A11-A36C-DFE99524313A}" srcOrd="0" destOrd="0" presId="urn:microsoft.com/office/officeart/2008/layout/PictureStrips"/>
    <dgm:cxn modelId="{C3AA905A-D820-49C2-B1B2-14FC1B9415C4}" type="presParOf" srcId="{54E8C392-9D00-4FFC-B7CD-6F7BDCA34A19}" destId="{2D00DBAE-EB31-428A-A866-2C4C908948A6}" srcOrd="1" destOrd="0" presId="urn:microsoft.com/office/officeart/2008/layout/PictureStrips"/>
    <dgm:cxn modelId="{02A342C1-8DB2-4E0C-AA84-5F7DDDFE2CB2}" type="presParOf" srcId="{ED740304-0C31-4A7C-881F-4CD0D1C7A462}" destId="{710317DB-8066-4D52-8C4B-4A2EA864EF02}" srcOrd="3" destOrd="0" presId="urn:microsoft.com/office/officeart/2008/layout/PictureStrips"/>
    <dgm:cxn modelId="{CB1EE09E-1DFC-48D9-8CA1-C93B0FC37799}" type="presParOf" srcId="{ED740304-0C31-4A7C-881F-4CD0D1C7A462}" destId="{D4EE4E54-B3FA-493E-BEA7-9B6F709DABCE}" srcOrd="4" destOrd="0" presId="urn:microsoft.com/office/officeart/2008/layout/PictureStrips"/>
    <dgm:cxn modelId="{FF473007-88AA-4E50-BAD5-9C9C66DAFF90}" type="presParOf" srcId="{D4EE4E54-B3FA-493E-BEA7-9B6F709DABCE}" destId="{0259F9F3-8CC0-47E4-B0A3-4A296AC203C8}" srcOrd="0" destOrd="0" presId="urn:microsoft.com/office/officeart/2008/layout/PictureStrips"/>
    <dgm:cxn modelId="{02DD0831-D3FD-4C7E-96AE-B3021A8CB07A}" type="presParOf" srcId="{D4EE4E54-B3FA-493E-BEA7-9B6F709DABCE}" destId="{FDEC5671-A95A-425B-A944-7C46B0081CA2}" srcOrd="1" destOrd="0" presId="urn:microsoft.com/office/officeart/2008/layout/PictureStrips"/>
    <dgm:cxn modelId="{4C4764C6-EBA9-498A-AF11-B0A3EA19A0A4}" type="presParOf" srcId="{ED740304-0C31-4A7C-881F-4CD0D1C7A462}" destId="{4751A322-327C-4B8B-AAD4-F70A149F420D}" srcOrd="5" destOrd="0" presId="urn:microsoft.com/office/officeart/2008/layout/PictureStrips"/>
    <dgm:cxn modelId="{C414700D-A3B9-47D4-A1FE-85AC44839E2F}" type="presParOf" srcId="{ED740304-0C31-4A7C-881F-4CD0D1C7A462}" destId="{07872F15-D318-45D8-B20F-0486E1604D86}" srcOrd="6" destOrd="0" presId="urn:microsoft.com/office/officeart/2008/layout/PictureStrips"/>
    <dgm:cxn modelId="{10E5625F-2792-4DF9-86B9-20C86E9158AC}" type="presParOf" srcId="{07872F15-D318-45D8-B20F-0486E1604D86}" destId="{5DFF73DE-DAA1-470F-A6C8-C1723C4FD196}" srcOrd="0" destOrd="0" presId="urn:microsoft.com/office/officeart/2008/layout/PictureStrips"/>
    <dgm:cxn modelId="{F2AD63DC-540F-49F1-8E68-0703CB7BC0FB}" type="presParOf" srcId="{07872F15-D318-45D8-B20F-0486E1604D86}" destId="{0897E14F-1F5E-488F-9ADD-1CFFF6A4E312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92EBC98-4C62-45F8-BC53-1F76ECBD168D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0_3" csCatId="mainScheme" phldr="1"/>
      <dgm:spPr/>
    </dgm:pt>
    <dgm:pt modelId="{B43C6078-ADBF-4AE1-845B-C79D8509DAAA}">
      <dgm:prSet phldrT="[Текст]"/>
      <dgm:spPr/>
      <dgm:t>
        <a:bodyPr/>
        <a:lstStyle/>
        <a:p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совместное детско-родительское консультирование</a:t>
          </a:r>
          <a:endParaRPr lang="ru-RU" dirty="0"/>
        </a:p>
      </dgm:t>
    </dgm:pt>
    <dgm:pt modelId="{C865B579-C13C-4BBD-87A1-4F744D599FD4}" type="parTrans" cxnId="{C94E23F4-5B06-4D4C-96FE-7A9117C7ED1F}">
      <dgm:prSet/>
      <dgm:spPr/>
      <dgm:t>
        <a:bodyPr/>
        <a:lstStyle/>
        <a:p>
          <a:endParaRPr lang="ru-RU"/>
        </a:p>
      </dgm:t>
    </dgm:pt>
    <dgm:pt modelId="{F2D6D105-4BF9-413F-9E90-7E08F754D2D6}" type="sibTrans" cxnId="{C94E23F4-5B06-4D4C-96FE-7A9117C7ED1F}">
      <dgm:prSet/>
      <dgm:spPr/>
      <dgm:t>
        <a:bodyPr/>
        <a:lstStyle/>
        <a:p>
          <a:endParaRPr lang="ru-RU"/>
        </a:p>
      </dgm:t>
    </dgm:pt>
    <dgm:pt modelId="{89B73F14-C136-4B9C-921D-C431F406B47C}" type="pres">
      <dgm:prSet presAssocID="{692EBC98-4C62-45F8-BC53-1F76ECBD168D}" presName="Name0" presStyleCnt="0">
        <dgm:presLayoutVars>
          <dgm:dir/>
          <dgm:resizeHandles val="exact"/>
        </dgm:presLayoutVars>
      </dgm:prSet>
      <dgm:spPr/>
    </dgm:pt>
    <dgm:pt modelId="{111C7409-6ED3-480E-A98B-E008902BEEF9}" type="pres">
      <dgm:prSet presAssocID="{B43C6078-ADBF-4AE1-845B-C79D8509DAAA}" presName="composite" presStyleCnt="0"/>
      <dgm:spPr/>
    </dgm:pt>
    <dgm:pt modelId="{2F2631B2-4B64-4DFB-995D-62F46980CDC1}" type="pres">
      <dgm:prSet presAssocID="{B43C6078-ADBF-4AE1-845B-C79D8509DAAA}" presName="rect1" presStyleLbl="bgImgPlace1" presStyleIdx="0" presStyleCnt="1" custLinFactNeighborX="13009" custLinFactNeighborY="892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solidFill>
            <a:schemeClr val="bg1"/>
          </a:solidFill>
        </a:ln>
      </dgm:spPr>
      <dgm:extLst>
        <a:ext uri="{E40237B7-FDA0-4F09-8148-C483321AD2D9}">
          <dgm14:cNvPr xmlns:dgm14="http://schemas.microsoft.com/office/drawing/2010/diagram" id="0" name="" descr="D:\Documents\Desktop\ФОТО ЦЕНТР СОШ\KFNJ3026.JPG"/>
        </a:ext>
      </dgm:extLst>
    </dgm:pt>
    <dgm:pt modelId="{D30836EF-C448-4A1C-8ED6-8B6A17DCAD00}" type="pres">
      <dgm:prSet presAssocID="{B43C6078-ADBF-4AE1-845B-C79D8509DAAA}" presName="wedgeRectCallout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26FAE8-3854-43C1-B8F3-735D66EB158D}" type="presOf" srcId="{692EBC98-4C62-45F8-BC53-1F76ECBD168D}" destId="{89B73F14-C136-4B9C-921D-C431F406B47C}" srcOrd="0" destOrd="0" presId="urn:microsoft.com/office/officeart/2008/layout/BendingPictureCaptionList"/>
    <dgm:cxn modelId="{C94E23F4-5B06-4D4C-96FE-7A9117C7ED1F}" srcId="{692EBC98-4C62-45F8-BC53-1F76ECBD168D}" destId="{B43C6078-ADBF-4AE1-845B-C79D8509DAAA}" srcOrd="0" destOrd="0" parTransId="{C865B579-C13C-4BBD-87A1-4F744D599FD4}" sibTransId="{F2D6D105-4BF9-413F-9E90-7E08F754D2D6}"/>
    <dgm:cxn modelId="{E17588A5-CC39-4635-8011-5C59949C0C1E}" type="presOf" srcId="{B43C6078-ADBF-4AE1-845B-C79D8509DAAA}" destId="{D30836EF-C448-4A1C-8ED6-8B6A17DCAD00}" srcOrd="0" destOrd="0" presId="urn:microsoft.com/office/officeart/2008/layout/BendingPictureCaptionList"/>
    <dgm:cxn modelId="{FEC3DA95-7B0D-4B94-B2C9-4ED03B639DC0}" type="presParOf" srcId="{89B73F14-C136-4B9C-921D-C431F406B47C}" destId="{111C7409-6ED3-480E-A98B-E008902BEEF9}" srcOrd="0" destOrd="0" presId="urn:microsoft.com/office/officeart/2008/layout/BendingPictureCaptionList"/>
    <dgm:cxn modelId="{36673D20-7322-49CD-8CF5-9C6CC2FA63F1}" type="presParOf" srcId="{111C7409-6ED3-480E-A98B-E008902BEEF9}" destId="{2F2631B2-4B64-4DFB-995D-62F46980CDC1}" srcOrd="0" destOrd="0" presId="urn:microsoft.com/office/officeart/2008/layout/BendingPictureCaptionList"/>
    <dgm:cxn modelId="{C083EB89-258A-403F-BC93-2A7EB30C66A9}" type="presParOf" srcId="{111C7409-6ED3-480E-A98B-E008902BEEF9}" destId="{D30836EF-C448-4A1C-8ED6-8B6A17DCAD00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851C1F4-D108-4AC4-B7C6-C7BA6091BF2C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0_3" csCatId="mainScheme" phldr="1"/>
      <dgm:spPr/>
    </dgm:pt>
    <dgm:pt modelId="{C2AAEA9C-A9E1-4891-9602-2E80013E639F}">
      <dgm:prSet phldrT="[Текст]"/>
      <dgm:spPr/>
      <dgm:t>
        <a:bodyPr/>
        <a:lstStyle/>
        <a:p>
          <a:r>
            <a:rPr lang="ru-RU" b="1" i="1" smtClean="0">
              <a:latin typeface="Times New Roman" pitchFamily="18" charset="0"/>
              <a:cs typeface="Times New Roman" pitchFamily="18" charset="0"/>
            </a:rPr>
            <a:t>тренинги для старшеклассников и родителей</a:t>
          </a:r>
          <a:endParaRPr lang="ru-RU" dirty="0"/>
        </a:p>
      </dgm:t>
    </dgm:pt>
    <dgm:pt modelId="{6B74B221-B508-4CA6-8FA1-65A1CF0C0621}" type="parTrans" cxnId="{5447BFE0-4EA3-4080-A5AF-7213423CB188}">
      <dgm:prSet/>
      <dgm:spPr/>
      <dgm:t>
        <a:bodyPr/>
        <a:lstStyle/>
        <a:p>
          <a:endParaRPr lang="ru-RU"/>
        </a:p>
      </dgm:t>
    </dgm:pt>
    <dgm:pt modelId="{C2179026-C320-4443-9827-9546F9CC8D2F}" type="sibTrans" cxnId="{5447BFE0-4EA3-4080-A5AF-7213423CB188}">
      <dgm:prSet/>
      <dgm:spPr/>
      <dgm:t>
        <a:bodyPr/>
        <a:lstStyle/>
        <a:p>
          <a:endParaRPr lang="ru-RU"/>
        </a:p>
      </dgm:t>
    </dgm:pt>
    <dgm:pt modelId="{03571782-DA21-46BA-A622-D114E0771606}" type="pres">
      <dgm:prSet presAssocID="{0851C1F4-D108-4AC4-B7C6-C7BA6091BF2C}" presName="diagram" presStyleCnt="0">
        <dgm:presLayoutVars>
          <dgm:dir/>
        </dgm:presLayoutVars>
      </dgm:prSet>
      <dgm:spPr/>
    </dgm:pt>
    <dgm:pt modelId="{51F7754E-5651-454B-83CC-742D9A56B575}" type="pres">
      <dgm:prSet presAssocID="{C2AAEA9C-A9E1-4891-9602-2E80013E639F}" presName="composite" presStyleCnt="0"/>
      <dgm:spPr/>
    </dgm:pt>
    <dgm:pt modelId="{C94EDD61-90AB-4791-A1A8-64230F4AFE4E}" type="pres">
      <dgm:prSet presAssocID="{C2AAEA9C-A9E1-4891-9602-2E80013E639F}" presName="Image" presStyleLbl="bgShp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extLst>
        <a:ext uri="{E40237B7-FDA0-4F09-8148-C483321AD2D9}">
          <dgm14:cNvPr xmlns:dgm14="http://schemas.microsoft.com/office/drawing/2010/diagram" id="0" name="" descr="D:\Documents\Desktop\ФОТО ЦЕНТР СОШ\IMG_6397.JPG"/>
        </a:ext>
      </dgm:extLst>
    </dgm:pt>
    <dgm:pt modelId="{BA66D8AE-5026-4E15-B2D9-70D10128B239}" type="pres">
      <dgm:prSet presAssocID="{C2AAEA9C-A9E1-4891-9602-2E80013E639F}" presName="Parent" presStyleLbl="node0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47BFE0-4EA3-4080-A5AF-7213423CB188}" srcId="{0851C1F4-D108-4AC4-B7C6-C7BA6091BF2C}" destId="{C2AAEA9C-A9E1-4891-9602-2E80013E639F}" srcOrd="0" destOrd="0" parTransId="{6B74B221-B508-4CA6-8FA1-65A1CF0C0621}" sibTransId="{C2179026-C320-4443-9827-9546F9CC8D2F}"/>
    <dgm:cxn modelId="{92DB5D0F-BFBE-42D0-9131-2F5A015B0D27}" type="presOf" srcId="{C2AAEA9C-A9E1-4891-9602-2E80013E639F}" destId="{BA66D8AE-5026-4E15-B2D9-70D10128B239}" srcOrd="0" destOrd="0" presId="urn:microsoft.com/office/officeart/2008/layout/BendingPictureCaption"/>
    <dgm:cxn modelId="{AB7603A1-C74E-4748-85BB-45779562C2CC}" type="presOf" srcId="{0851C1F4-D108-4AC4-B7C6-C7BA6091BF2C}" destId="{03571782-DA21-46BA-A622-D114E0771606}" srcOrd="0" destOrd="0" presId="urn:microsoft.com/office/officeart/2008/layout/BendingPictureCaption"/>
    <dgm:cxn modelId="{6814E11B-505C-4F41-92D9-D521D0472EB4}" type="presParOf" srcId="{03571782-DA21-46BA-A622-D114E0771606}" destId="{51F7754E-5651-454B-83CC-742D9A56B575}" srcOrd="0" destOrd="0" presId="urn:microsoft.com/office/officeart/2008/layout/BendingPictureCaption"/>
    <dgm:cxn modelId="{BEE3EBC3-798E-4C96-B81A-DC75F9AC55F5}" type="presParOf" srcId="{51F7754E-5651-454B-83CC-742D9A56B575}" destId="{C94EDD61-90AB-4791-A1A8-64230F4AFE4E}" srcOrd="0" destOrd="0" presId="urn:microsoft.com/office/officeart/2008/layout/BendingPictureCaption"/>
    <dgm:cxn modelId="{5853137C-65B3-4FBB-B227-6A7E62E80C02}" type="presParOf" srcId="{51F7754E-5651-454B-83CC-742D9A56B575}" destId="{BA66D8AE-5026-4E15-B2D9-70D10128B239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F4FA68B-4F07-4ACD-9D1E-C1886914CD05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ru-RU"/>
        </a:p>
      </dgm:t>
    </dgm:pt>
    <dgm:pt modelId="{69490C88-F760-4013-866E-17F2028E41F2}">
      <dgm:prSet/>
      <dgm:spPr/>
      <dgm:t>
        <a:bodyPr/>
        <a:lstStyle/>
        <a:p>
          <a:pPr rtl="0"/>
          <a:r>
            <a:rPr lang="ru-RU" b="1" i="1" smtClean="0"/>
            <a:t>СОВЕТЫ ПСИХОЛОГА</a:t>
          </a:r>
          <a:endParaRPr lang="ru-RU"/>
        </a:p>
      </dgm:t>
    </dgm:pt>
    <dgm:pt modelId="{94BDDEA7-1835-4954-A6D8-05EE397F5164}" type="parTrans" cxnId="{B31872E1-F38F-49B8-BE0E-5DC659D91B29}">
      <dgm:prSet/>
      <dgm:spPr/>
      <dgm:t>
        <a:bodyPr/>
        <a:lstStyle/>
        <a:p>
          <a:endParaRPr lang="ru-RU"/>
        </a:p>
      </dgm:t>
    </dgm:pt>
    <dgm:pt modelId="{D52A096C-89FB-4C1D-BED7-88324AA56BE6}" type="sibTrans" cxnId="{B31872E1-F38F-49B8-BE0E-5DC659D91B29}">
      <dgm:prSet/>
      <dgm:spPr/>
      <dgm:t>
        <a:bodyPr/>
        <a:lstStyle/>
        <a:p>
          <a:endParaRPr lang="ru-RU"/>
        </a:p>
      </dgm:t>
    </dgm:pt>
    <dgm:pt modelId="{66578464-4566-4C47-AD15-2885ED2A0617}">
      <dgm:prSet/>
      <dgm:spPr/>
      <dgm:t>
        <a:bodyPr/>
        <a:lstStyle/>
        <a:p>
          <a:pPr rtl="0"/>
          <a:r>
            <a:rPr lang="ru-RU" b="1" i="1" smtClean="0"/>
            <a:t>1 Помните, что лёгкое волнение перед экзаменом – это вполне естественное и  даже необходимое состояние. </a:t>
          </a:r>
          <a:endParaRPr lang="ru-RU"/>
        </a:p>
      </dgm:t>
    </dgm:pt>
    <dgm:pt modelId="{44495838-889C-41D1-9400-6BB50A24ECBA}" type="parTrans" cxnId="{6B7A7ED6-8398-41B0-8010-1BBA9D9E5254}">
      <dgm:prSet/>
      <dgm:spPr/>
      <dgm:t>
        <a:bodyPr/>
        <a:lstStyle/>
        <a:p>
          <a:endParaRPr lang="ru-RU"/>
        </a:p>
      </dgm:t>
    </dgm:pt>
    <dgm:pt modelId="{372D2C35-959B-4CAA-8D86-9BD7126AFCD6}" type="sibTrans" cxnId="{6B7A7ED6-8398-41B0-8010-1BBA9D9E5254}">
      <dgm:prSet/>
      <dgm:spPr/>
      <dgm:t>
        <a:bodyPr/>
        <a:lstStyle/>
        <a:p>
          <a:endParaRPr lang="ru-RU"/>
        </a:p>
      </dgm:t>
    </dgm:pt>
    <dgm:pt modelId="{EA04420C-C58A-4C5E-801D-AED66340D2EE}">
      <dgm:prSet/>
      <dgm:spPr/>
      <dgm:t>
        <a:bodyPr/>
        <a:lstStyle/>
        <a:p>
          <a:pPr rtl="0"/>
          <a:r>
            <a:rPr lang="ru-RU" b="1" i="1" smtClean="0"/>
            <a:t>2. Готовясь к  экзамену, настраивайтесь на успех, подкрепляйте свою уверенность в  собственных силах, говоря себе: «Всё хорошо, у  меня всё получится, я  всё вспомню». </a:t>
          </a:r>
          <a:endParaRPr lang="ru-RU"/>
        </a:p>
      </dgm:t>
    </dgm:pt>
    <dgm:pt modelId="{8EA4038E-CB62-4AFE-B370-A64BA17F2920}" type="parTrans" cxnId="{5197DEAF-4A7A-4710-9D3D-243416124802}">
      <dgm:prSet/>
      <dgm:spPr/>
      <dgm:t>
        <a:bodyPr/>
        <a:lstStyle/>
        <a:p>
          <a:endParaRPr lang="ru-RU"/>
        </a:p>
      </dgm:t>
    </dgm:pt>
    <dgm:pt modelId="{0D0CDA3C-C6C4-4E69-9A97-5DA7C0151F23}" type="sibTrans" cxnId="{5197DEAF-4A7A-4710-9D3D-243416124802}">
      <dgm:prSet/>
      <dgm:spPr/>
      <dgm:t>
        <a:bodyPr/>
        <a:lstStyle/>
        <a:p>
          <a:endParaRPr lang="ru-RU"/>
        </a:p>
      </dgm:t>
    </dgm:pt>
    <dgm:pt modelId="{D68B52EC-F533-4CD0-AFE6-29B6A90238DB}">
      <dgm:prSet/>
      <dgm:spPr/>
      <dgm:t>
        <a:bodyPr/>
        <a:lstStyle/>
        <a:p>
          <a:pPr rtl="0"/>
          <a:r>
            <a:rPr lang="ru-RU" b="1" i="1" smtClean="0"/>
            <a:t>3. Избегайте паники. Нервничать перед экзаменом  — это естественно, но впадать в  панику непродуктивно, так как вы не сможете мыслить ясно. </a:t>
          </a:r>
          <a:endParaRPr lang="ru-RU"/>
        </a:p>
      </dgm:t>
    </dgm:pt>
    <dgm:pt modelId="{15BDF28C-4D6B-4EC4-A878-7C346C21CDCD}" type="parTrans" cxnId="{1D12AF6A-2393-4C74-A689-FA8CA7EB0CF3}">
      <dgm:prSet/>
      <dgm:spPr/>
      <dgm:t>
        <a:bodyPr/>
        <a:lstStyle/>
        <a:p>
          <a:endParaRPr lang="ru-RU"/>
        </a:p>
      </dgm:t>
    </dgm:pt>
    <dgm:pt modelId="{D71E88A4-B055-423A-B6F3-F5A792846A1D}" type="sibTrans" cxnId="{1D12AF6A-2393-4C74-A689-FA8CA7EB0CF3}">
      <dgm:prSet/>
      <dgm:spPr/>
      <dgm:t>
        <a:bodyPr/>
        <a:lstStyle/>
        <a:p>
          <a:endParaRPr lang="ru-RU"/>
        </a:p>
      </dgm:t>
    </dgm:pt>
    <dgm:pt modelId="{31925BB0-0465-49BD-8803-2B4A3439092E}">
      <dgm:prSet/>
      <dgm:spPr/>
      <dgm:t>
        <a:bodyPr/>
        <a:lstStyle/>
        <a:p>
          <a:pPr rtl="0"/>
          <a:r>
            <a:rPr lang="ru-RU" b="1" i="1" smtClean="0"/>
            <a:t>4. Самый быстрый и наиболее эффективный способ преодоления ощущения стресса и  паники  — это закрыть глаза и  сделать несколько медленных, глубоких вдохов. </a:t>
          </a:r>
          <a:endParaRPr lang="ru-RU"/>
        </a:p>
      </dgm:t>
    </dgm:pt>
    <dgm:pt modelId="{F7CB6848-6A3E-4057-8EC9-CB6B3C8EB5D6}" type="parTrans" cxnId="{37C70771-7839-4C89-B516-117B62732A21}">
      <dgm:prSet/>
      <dgm:spPr/>
      <dgm:t>
        <a:bodyPr/>
        <a:lstStyle/>
        <a:p>
          <a:endParaRPr lang="ru-RU"/>
        </a:p>
      </dgm:t>
    </dgm:pt>
    <dgm:pt modelId="{4EAF72CC-D910-4A8B-8ADA-FE5C8A0F87FE}" type="sibTrans" cxnId="{37C70771-7839-4C89-B516-117B62732A21}">
      <dgm:prSet/>
      <dgm:spPr/>
      <dgm:t>
        <a:bodyPr/>
        <a:lstStyle/>
        <a:p>
          <a:endParaRPr lang="ru-RU"/>
        </a:p>
      </dgm:t>
    </dgm:pt>
    <dgm:pt modelId="{26D40831-F25F-4073-8395-2A3BD60ABDAB}">
      <dgm:prSet/>
      <dgm:spPr/>
      <dgm:t>
        <a:bodyPr/>
        <a:lstStyle/>
        <a:p>
          <a:pPr rtl="0"/>
          <a:r>
            <a:rPr lang="ru-RU" b="1" i="1" smtClean="0"/>
            <a:t>5. Правильно настроить себя помогает аутогенная тренировка.</a:t>
          </a:r>
          <a:endParaRPr lang="ru-RU"/>
        </a:p>
      </dgm:t>
    </dgm:pt>
    <dgm:pt modelId="{DC8874DA-8055-4998-A213-41DA8873F1F0}" type="parTrans" cxnId="{102D9E3A-DA1E-42B8-83C5-88341939FEC9}">
      <dgm:prSet/>
      <dgm:spPr/>
      <dgm:t>
        <a:bodyPr/>
        <a:lstStyle/>
        <a:p>
          <a:endParaRPr lang="ru-RU"/>
        </a:p>
      </dgm:t>
    </dgm:pt>
    <dgm:pt modelId="{38123B7C-037D-418B-8571-5539F544B554}" type="sibTrans" cxnId="{102D9E3A-DA1E-42B8-83C5-88341939FEC9}">
      <dgm:prSet/>
      <dgm:spPr/>
      <dgm:t>
        <a:bodyPr/>
        <a:lstStyle/>
        <a:p>
          <a:endParaRPr lang="ru-RU"/>
        </a:p>
      </dgm:t>
    </dgm:pt>
    <dgm:pt modelId="{3E4E06B6-EB2E-424F-8686-30A65765A213}">
      <dgm:prSet/>
      <dgm:spPr/>
      <dgm:t>
        <a:bodyPr/>
        <a:lstStyle/>
        <a:p>
          <a:pPr rtl="0"/>
          <a:r>
            <a:rPr lang="ru-RU" b="1" i="1" smtClean="0"/>
            <a:t>6. Не держите всё в  себе. Ища поддержки у  друзей и  родственников и  делясь с  ними своими проблемами, вы тем самым значительно снижаете свою тревогу перед предстоящим экзаменом. </a:t>
          </a:r>
          <a:endParaRPr lang="ru-RU"/>
        </a:p>
      </dgm:t>
    </dgm:pt>
    <dgm:pt modelId="{0D6CA330-0853-4108-A46D-DD86AA9CB73E}" type="parTrans" cxnId="{1E2C30EE-A8D9-4E7D-B898-0308A38BF890}">
      <dgm:prSet/>
      <dgm:spPr/>
      <dgm:t>
        <a:bodyPr/>
        <a:lstStyle/>
        <a:p>
          <a:endParaRPr lang="ru-RU"/>
        </a:p>
      </dgm:t>
    </dgm:pt>
    <dgm:pt modelId="{951DC6F6-4C93-41F0-A367-153F6CBB4BF2}" type="sibTrans" cxnId="{1E2C30EE-A8D9-4E7D-B898-0308A38BF890}">
      <dgm:prSet/>
      <dgm:spPr/>
      <dgm:t>
        <a:bodyPr/>
        <a:lstStyle/>
        <a:p>
          <a:endParaRPr lang="ru-RU"/>
        </a:p>
      </dgm:t>
    </dgm:pt>
    <dgm:pt modelId="{792C438A-3C76-48F3-BB41-8E3030C5B945}">
      <dgm:prSet/>
      <dgm:spPr/>
      <dgm:t>
        <a:bodyPr/>
        <a:lstStyle/>
        <a:p>
          <a:pPr rtl="0"/>
          <a:r>
            <a:rPr lang="ru-RU" b="1" i="1" smtClean="0"/>
            <a:t>7. Поверьте в  себя! Вы бы не смогли обучаться в  этом классе и  успешно окончить школу, если бы у  вас не было на то способностей. </a:t>
          </a:r>
          <a:endParaRPr lang="ru-RU"/>
        </a:p>
      </dgm:t>
    </dgm:pt>
    <dgm:pt modelId="{194A9FE6-DAF4-4164-A05A-E61FF8F2F7FE}" type="parTrans" cxnId="{027FF9F6-1C80-4884-ADFB-B0CCAC543F60}">
      <dgm:prSet/>
      <dgm:spPr/>
      <dgm:t>
        <a:bodyPr/>
        <a:lstStyle/>
        <a:p>
          <a:endParaRPr lang="ru-RU"/>
        </a:p>
      </dgm:t>
    </dgm:pt>
    <dgm:pt modelId="{74EE1024-BA67-42B4-8F42-700AFD99C15D}" type="sibTrans" cxnId="{027FF9F6-1C80-4884-ADFB-B0CCAC543F60}">
      <dgm:prSet/>
      <dgm:spPr/>
      <dgm:t>
        <a:bodyPr/>
        <a:lstStyle/>
        <a:p>
          <a:endParaRPr lang="ru-RU"/>
        </a:p>
      </dgm:t>
    </dgm:pt>
    <dgm:pt modelId="{B30F1AFB-002B-4D35-897A-3BA1D874456C}" type="pres">
      <dgm:prSet presAssocID="{3F4FA68B-4F07-4ACD-9D1E-C1886914CD05}" presName="vert0" presStyleCnt="0">
        <dgm:presLayoutVars>
          <dgm:dir/>
          <dgm:animOne val="branch"/>
          <dgm:animLvl val="lvl"/>
        </dgm:presLayoutVars>
      </dgm:prSet>
      <dgm:spPr/>
    </dgm:pt>
    <dgm:pt modelId="{06408F66-D622-4951-9A6E-BEDC8661F301}" type="pres">
      <dgm:prSet presAssocID="{69490C88-F760-4013-866E-17F2028E41F2}" presName="thickLine" presStyleLbl="alignNode1" presStyleIdx="0" presStyleCnt="8"/>
      <dgm:spPr/>
    </dgm:pt>
    <dgm:pt modelId="{C44D581E-3CED-454D-AF8A-BE53FA6F8B45}" type="pres">
      <dgm:prSet presAssocID="{69490C88-F760-4013-866E-17F2028E41F2}" presName="horz1" presStyleCnt="0"/>
      <dgm:spPr/>
    </dgm:pt>
    <dgm:pt modelId="{3290A430-62A3-4E5D-B234-6D9F866D0F05}" type="pres">
      <dgm:prSet presAssocID="{69490C88-F760-4013-866E-17F2028E41F2}" presName="tx1" presStyleLbl="revTx" presStyleIdx="0" presStyleCnt="8"/>
      <dgm:spPr/>
    </dgm:pt>
    <dgm:pt modelId="{8E77DC1E-E7AF-4334-8A70-88263DC11590}" type="pres">
      <dgm:prSet presAssocID="{69490C88-F760-4013-866E-17F2028E41F2}" presName="vert1" presStyleCnt="0"/>
      <dgm:spPr/>
    </dgm:pt>
    <dgm:pt modelId="{D8617B81-74AE-42E5-8D07-C705D60975A1}" type="pres">
      <dgm:prSet presAssocID="{66578464-4566-4C47-AD15-2885ED2A0617}" presName="thickLine" presStyleLbl="alignNode1" presStyleIdx="1" presStyleCnt="8"/>
      <dgm:spPr/>
    </dgm:pt>
    <dgm:pt modelId="{C0A6D635-EB36-4CAF-A474-6435F7F6693D}" type="pres">
      <dgm:prSet presAssocID="{66578464-4566-4C47-AD15-2885ED2A0617}" presName="horz1" presStyleCnt="0"/>
      <dgm:spPr/>
    </dgm:pt>
    <dgm:pt modelId="{BF31FA0C-78F3-4036-93F4-C15B67F0BF12}" type="pres">
      <dgm:prSet presAssocID="{66578464-4566-4C47-AD15-2885ED2A0617}" presName="tx1" presStyleLbl="revTx" presStyleIdx="1" presStyleCnt="8"/>
      <dgm:spPr/>
    </dgm:pt>
    <dgm:pt modelId="{5A477519-0848-4EA9-8BBF-6B0756CA11B2}" type="pres">
      <dgm:prSet presAssocID="{66578464-4566-4C47-AD15-2885ED2A0617}" presName="vert1" presStyleCnt="0"/>
      <dgm:spPr/>
    </dgm:pt>
    <dgm:pt modelId="{7C32E31A-5398-4224-B1EA-A3A97B9B43DD}" type="pres">
      <dgm:prSet presAssocID="{EA04420C-C58A-4C5E-801D-AED66340D2EE}" presName="thickLine" presStyleLbl="alignNode1" presStyleIdx="2" presStyleCnt="8"/>
      <dgm:spPr/>
    </dgm:pt>
    <dgm:pt modelId="{7F6B89AE-6F3D-48A8-B7B3-0420FC80BF28}" type="pres">
      <dgm:prSet presAssocID="{EA04420C-C58A-4C5E-801D-AED66340D2EE}" presName="horz1" presStyleCnt="0"/>
      <dgm:spPr/>
    </dgm:pt>
    <dgm:pt modelId="{D80CB153-A897-44EA-AB0F-B0AEBF831D2E}" type="pres">
      <dgm:prSet presAssocID="{EA04420C-C58A-4C5E-801D-AED66340D2EE}" presName="tx1" presStyleLbl="revTx" presStyleIdx="2" presStyleCnt="8"/>
      <dgm:spPr/>
    </dgm:pt>
    <dgm:pt modelId="{0C7F765A-BE62-405C-9992-778573CD7308}" type="pres">
      <dgm:prSet presAssocID="{EA04420C-C58A-4C5E-801D-AED66340D2EE}" presName="vert1" presStyleCnt="0"/>
      <dgm:spPr/>
    </dgm:pt>
    <dgm:pt modelId="{C4450799-7CFD-4D17-AAA0-83508810B333}" type="pres">
      <dgm:prSet presAssocID="{D68B52EC-F533-4CD0-AFE6-29B6A90238DB}" presName="thickLine" presStyleLbl="alignNode1" presStyleIdx="3" presStyleCnt="8"/>
      <dgm:spPr/>
    </dgm:pt>
    <dgm:pt modelId="{34988CD8-DF8D-4675-ABE9-B11F13847251}" type="pres">
      <dgm:prSet presAssocID="{D68B52EC-F533-4CD0-AFE6-29B6A90238DB}" presName="horz1" presStyleCnt="0"/>
      <dgm:spPr/>
    </dgm:pt>
    <dgm:pt modelId="{C17C9E0F-A0EE-4D27-936E-83A8C1BCF053}" type="pres">
      <dgm:prSet presAssocID="{D68B52EC-F533-4CD0-AFE6-29B6A90238DB}" presName="tx1" presStyleLbl="revTx" presStyleIdx="3" presStyleCnt="8"/>
      <dgm:spPr/>
    </dgm:pt>
    <dgm:pt modelId="{551A8953-6AEF-470D-8F79-8DB94BA0CFEA}" type="pres">
      <dgm:prSet presAssocID="{D68B52EC-F533-4CD0-AFE6-29B6A90238DB}" presName="vert1" presStyleCnt="0"/>
      <dgm:spPr/>
    </dgm:pt>
    <dgm:pt modelId="{B928C951-1CA9-4BF3-B38C-A72EFD24766E}" type="pres">
      <dgm:prSet presAssocID="{31925BB0-0465-49BD-8803-2B4A3439092E}" presName="thickLine" presStyleLbl="alignNode1" presStyleIdx="4" presStyleCnt="8"/>
      <dgm:spPr/>
    </dgm:pt>
    <dgm:pt modelId="{07F3B319-C5A5-485F-A524-18D75E4A56F3}" type="pres">
      <dgm:prSet presAssocID="{31925BB0-0465-49BD-8803-2B4A3439092E}" presName="horz1" presStyleCnt="0"/>
      <dgm:spPr/>
    </dgm:pt>
    <dgm:pt modelId="{AC76AA14-AF31-41D2-9062-B2E7FA9C6440}" type="pres">
      <dgm:prSet presAssocID="{31925BB0-0465-49BD-8803-2B4A3439092E}" presName="tx1" presStyleLbl="revTx" presStyleIdx="4" presStyleCnt="8"/>
      <dgm:spPr/>
    </dgm:pt>
    <dgm:pt modelId="{10591019-46A1-4D0F-91DB-C65BFF59A288}" type="pres">
      <dgm:prSet presAssocID="{31925BB0-0465-49BD-8803-2B4A3439092E}" presName="vert1" presStyleCnt="0"/>
      <dgm:spPr/>
    </dgm:pt>
    <dgm:pt modelId="{2546EF80-0450-4C5B-ADB2-2C5AC974E64C}" type="pres">
      <dgm:prSet presAssocID="{26D40831-F25F-4073-8395-2A3BD60ABDAB}" presName="thickLine" presStyleLbl="alignNode1" presStyleIdx="5" presStyleCnt="8"/>
      <dgm:spPr/>
    </dgm:pt>
    <dgm:pt modelId="{EC870C70-4FB3-4E30-B4CE-0FFF8CDFEA41}" type="pres">
      <dgm:prSet presAssocID="{26D40831-F25F-4073-8395-2A3BD60ABDAB}" presName="horz1" presStyleCnt="0"/>
      <dgm:spPr/>
    </dgm:pt>
    <dgm:pt modelId="{B7809AF2-C157-44B4-B851-55F934D96A54}" type="pres">
      <dgm:prSet presAssocID="{26D40831-F25F-4073-8395-2A3BD60ABDAB}" presName="tx1" presStyleLbl="revTx" presStyleIdx="5" presStyleCnt="8"/>
      <dgm:spPr/>
    </dgm:pt>
    <dgm:pt modelId="{7A8FF4CB-E72A-4624-845A-2D36D8BAD29D}" type="pres">
      <dgm:prSet presAssocID="{26D40831-F25F-4073-8395-2A3BD60ABDAB}" presName="vert1" presStyleCnt="0"/>
      <dgm:spPr/>
    </dgm:pt>
    <dgm:pt modelId="{1FEAD61E-B5D3-4120-AC66-0C159515926E}" type="pres">
      <dgm:prSet presAssocID="{3E4E06B6-EB2E-424F-8686-30A65765A213}" presName="thickLine" presStyleLbl="alignNode1" presStyleIdx="6" presStyleCnt="8"/>
      <dgm:spPr/>
    </dgm:pt>
    <dgm:pt modelId="{9340E847-04B3-4B66-901E-DD9AF8A24C73}" type="pres">
      <dgm:prSet presAssocID="{3E4E06B6-EB2E-424F-8686-30A65765A213}" presName="horz1" presStyleCnt="0"/>
      <dgm:spPr/>
    </dgm:pt>
    <dgm:pt modelId="{C3618D5E-DE6A-4EBD-8536-1A005AB0DEBE}" type="pres">
      <dgm:prSet presAssocID="{3E4E06B6-EB2E-424F-8686-30A65765A213}" presName="tx1" presStyleLbl="revTx" presStyleIdx="6" presStyleCnt="8"/>
      <dgm:spPr/>
    </dgm:pt>
    <dgm:pt modelId="{5F98E404-C245-4077-9AC7-5D4FE114A58E}" type="pres">
      <dgm:prSet presAssocID="{3E4E06B6-EB2E-424F-8686-30A65765A213}" presName="vert1" presStyleCnt="0"/>
      <dgm:spPr/>
    </dgm:pt>
    <dgm:pt modelId="{B79FB643-6DAB-46E9-BE7B-55754C470D6F}" type="pres">
      <dgm:prSet presAssocID="{792C438A-3C76-48F3-BB41-8E3030C5B945}" presName="thickLine" presStyleLbl="alignNode1" presStyleIdx="7" presStyleCnt="8"/>
      <dgm:spPr/>
    </dgm:pt>
    <dgm:pt modelId="{3A660841-4BBF-4004-8065-9AC2BCADCA3E}" type="pres">
      <dgm:prSet presAssocID="{792C438A-3C76-48F3-BB41-8E3030C5B945}" presName="horz1" presStyleCnt="0"/>
      <dgm:spPr/>
    </dgm:pt>
    <dgm:pt modelId="{492A4989-ECAB-4839-8FF5-C357C3D312F4}" type="pres">
      <dgm:prSet presAssocID="{792C438A-3C76-48F3-BB41-8E3030C5B945}" presName="tx1" presStyleLbl="revTx" presStyleIdx="7" presStyleCnt="8"/>
      <dgm:spPr/>
    </dgm:pt>
    <dgm:pt modelId="{7FC2659F-5F4C-49BB-AC1D-F2116D01B939}" type="pres">
      <dgm:prSet presAssocID="{792C438A-3C76-48F3-BB41-8E3030C5B945}" presName="vert1" presStyleCnt="0"/>
      <dgm:spPr/>
    </dgm:pt>
  </dgm:ptLst>
  <dgm:cxnLst>
    <dgm:cxn modelId="{277E829B-4825-4519-A2A8-A29F89D6971A}" type="presOf" srcId="{EA04420C-C58A-4C5E-801D-AED66340D2EE}" destId="{D80CB153-A897-44EA-AB0F-B0AEBF831D2E}" srcOrd="0" destOrd="0" presId="urn:microsoft.com/office/officeart/2008/layout/LinedList"/>
    <dgm:cxn modelId="{B31872E1-F38F-49B8-BE0E-5DC659D91B29}" srcId="{3F4FA68B-4F07-4ACD-9D1E-C1886914CD05}" destId="{69490C88-F760-4013-866E-17F2028E41F2}" srcOrd="0" destOrd="0" parTransId="{94BDDEA7-1835-4954-A6D8-05EE397F5164}" sibTransId="{D52A096C-89FB-4C1D-BED7-88324AA56BE6}"/>
    <dgm:cxn modelId="{EF617B89-5F9B-4A92-AECB-20005D696244}" type="presOf" srcId="{D68B52EC-F533-4CD0-AFE6-29B6A90238DB}" destId="{C17C9E0F-A0EE-4D27-936E-83A8C1BCF053}" srcOrd="0" destOrd="0" presId="urn:microsoft.com/office/officeart/2008/layout/LinedList"/>
    <dgm:cxn modelId="{5197DEAF-4A7A-4710-9D3D-243416124802}" srcId="{3F4FA68B-4F07-4ACD-9D1E-C1886914CD05}" destId="{EA04420C-C58A-4C5E-801D-AED66340D2EE}" srcOrd="2" destOrd="0" parTransId="{8EA4038E-CB62-4AFE-B370-A64BA17F2920}" sibTransId="{0D0CDA3C-C6C4-4E69-9A97-5DA7C0151F23}"/>
    <dgm:cxn modelId="{669BC1D1-917E-44AF-86E3-0A3DD73D97DF}" type="presOf" srcId="{31925BB0-0465-49BD-8803-2B4A3439092E}" destId="{AC76AA14-AF31-41D2-9062-B2E7FA9C6440}" srcOrd="0" destOrd="0" presId="urn:microsoft.com/office/officeart/2008/layout/LinedList"/>
    <dgm:cxn modelId="{9120271D-959F-4D25-BD91-2800613A84FB}" type="presOf" srcId="{3E4E06B6-EB2E-424F-8686-30A65765A213}" destId="{C3618D5E-DE6A-4EBD-8536-1A005AB0DEBE}" srcOrd="0" destOrd="0" presId="urn:microsoft.com/office/officeart/2008/layout/LinedList"/>
    <dgm:cxn modelId="{1E2C30EE-A8D9-4E7D-B898-0308A38BF890}" srcId="{3F4FA68B-4F07-4ACD-9D1E-C1886914CD05}" destId="{3E4E06B6-EB2E-424F-8686-30A65765A213}" srcOrd="6" destOrd="0" parTransId="{0D6CA330-0853-4108-A46D-DD86AA9CB73E}" sibTransId="{951DC6F6-4C93-41F0-A367-153F6CBB4BF2}"/>
    <dgm:cxn modelId="{4AB31570-52BB-4711-8F79-7818645EF310}" type="presOf" srcId="{26D40831-F25F-4073-8395-2A3BD60ABDAB}" destId="{B7809AF2-C157-44B4-B851-55F934D96A54}" srcOrd="0" destOrd="0" presId="urn:microsoft.com/office/officeart/2008/layout/LinedList"/>
    <dgm:cxn modelId="{102D9E3A-DA1E-42B8-83C5-88341939FEC9}" srcId="{3F4FA68B-4F07-4ACD-9D1E-C1886914CD05}" destId="{26D40831-F25F-4073-8395-2A3BD60ABDAB}" srcOrd="5" destOrd="0" parTransId="{DC8874DA-8055-4998-A213-41DA8873F1F0}" sibTransId="{38123B7C-037D-418B-8571-5539F544B554}"/>
    <dgm:cxn modelId="{6B7A7ED6-8398-41B0-8010-1BBA9D9E5254}" srcId="{3F4FA68B-4F07-4ACD-9D1E-C1886914CD05}" destId="{66578464-4566-4C47-AD15-2885ED2A0617}" srcOrd="1" destOrd="0" parTransId="{44495838-889C-41D1-9400-6BB50A24ECBA}" sibTransId="{372D2C35-959B-4CAA-8D86-9BD7126AFCD6}"/>
    <dgm:cxn modelId="{1D12AF6A-2393-4C74-A689-FA8CA7EB0CF3}" srcId="{3F4FA68B-4F07-4ACD-9D1E-C1886914CD05}" destId="{D68B52EC-F533-4CD0-AFE6-29B6A90238DB}" srcOrd="3" destOrd="0" parTransId="{15BDF28C-4D6B-4EC4-A878-7C346C21CDCD}" sibTransId="{D71E88A4-B055-423A-B6F3-F5A792846A1D}"/>
    <dgm:cxn modelId="{61DDE4A2-03CF-4FA8-A142-B530415075BA}" type="presOf" srcId="{792C438A-3C76-48F3-BB41-8E3030C5B945}" destId="{492A4989-ECAB-4839-8FF5-C357C3D312F4}" srcOrd="0" destOrd="0" presId="urn:microsoft.com/office/officeart/2008/layout/LinedList"/>
    <dgm:cxn modelId="{EF90543A-4112-43DE-8C86-7B29934936D6}" type="presOf" srcId="{66578464-4566-4C47-AD15-2885ED2A0617}" destId="{BF31FA0C-78F3-4036-93F4-C15B67F0BF12}" srcOrd="0" destOrd="0" presId="urn:microsoft.com/office/officeart/2008/layout/LinedList"/>
    <dgm:cxn modelId="{6377F666-670D-4E0A-8C3C-CF76F2A325E0}" type="presOf" srcId="{3F4FA68B-4F07-4ACD-9D1E-C1886914CD05}" destId="{B30F1AFB-002B-4D35-897A-3BA1D874456C}" srcOrd="0" destOrd="0" presId="urn:microsoft.com/office/officeart/2008/layout/LinedList"/>
    <dgm:cxn modelId="{37C70771-7839-4C89-B516-117B62732A21}" srcId="{3F4FA68B-4F07-4ACD-9D1E-C1886914CD05}" destId="{31925BB0-0465-49BD-8803-2B4A3439092E}" srcOrd="4" destOrd="0" parTransId="{F7CB6848-6A3E-4057-8EC9-CB6B3C8EB5D6}" sibTransId="{4EAF72CC-D910-4A8B-8ADA-FE5C8A0F87FE}"/>
    <dgm:cxn modelId="{55B3E0F8-4F3A-4A2F-A2C2-854DB4E9CDC8}" type="presOf" srcId="{69490C88-F760-4013-866E-17F2028E41F2}" destId="{3290A430-62A3-4E5D-B234-6D9F866D0F05}" srcOrd="0" destOrd="0" presId="urn:microsoft.com/office/officeart/2008/layout/LinedList"/>
    <dgm:cxn modelId="{027FF9F6-1C80-4884-ADFB-B0CCAC543F60}" srcId="{3F4FA68B-4F07-4ACD-9D1E-C1886914CD05}" destId="{792C438A-3C76-48F3-BB41-8E3030C5B945}" srcOrd="7" destOrd="0" parTransId="{194A9FE6-DAF4-4164-A05A-E61FF8F2F7FE}" sibTransId="{74EE1024-BA67-42B4-8F42-700AFD99C15D}"/>
    <dgm:cxn modelId="{F9649EF7-5FD7-4255-A1D3-58C9A50A49F1}" type="presParOf" srcId="{B30F1AFB-002B-4D35-897A-3BA1D874456C}" destId="{06408F66-D622-4951-9A6E-BEDC8661F301}" srcOrd="0" destOrd="0" presId="urn:microsoft.com/office/officeart/2008/layout/LinedList"/>
    <dgm:cxn modelId="{1F695AA2-8946-46DF-A7C3-2990009CB1EB}" type="presParOf" srcId="{B30F1AFB-002B-4D35-897A-3BA1D874456C}" destId="{C44D581E-3CED-454D-AF8A-BE53FA6F8B45}" srcOrd="1" destOrd="0" presId="urn:microsoft.com/office/officeart/2008/layout/LinedList"/>
    <dgm:cxn modelId="{DFC91FCC-5776-472B-B71C-BECDC69B60F8}" type="presParOf" srcId="{C44D581E-3CED-454D-AF8A-BE53FA6F8B45}" destId="{3290A430-62A3-4E5D-B234-6D9F866D0F05}" srcOrd="0" destOrd="0" presId="urn:microsoft.com/office/officeart/2008/layout/LinedList"/>
    <dgm:cxn modelId="{14F94996-D30C-4C54-BA53-1812BE5E4C6F}" type="presParOf" srcId="{C44D581E-3CED-454D-AF8A-BE53FA6F8B45}" destId="{8E77DC1E-E7AF-4334-8A70-88263DC11590}" srcOrd="1" destOrd="0" presId="urn:microsoft.com/office/officeart/2008/layout/LinedList"/>
    <dgm:cxn modelId="{6FCA24C3-D6A2-452B-8A87-89712334CB48}" type="presParOf" srcId="{B30F1AFB-002B-4D35-897A-3BA1D874456C}" destId="{D8617B81-74AE-42E5-8D07-C705D60975A1}" srcOrd="2" destOrd="0" presId="urn:microsoft.com/office/officeart/2008/layout/LinedList"/>
    <dgm:cxn modelId="{A5D229C9-8816-401A-903B-6CBF2DCE00F1}" type="presParOf" srcId="{B30F1AFB-002B-4D35-897A-3BA1D874456C}" destId="{C0A6D635-EB36-4CAF-A474-6435F7F6693D}" srcOrd="3" destOrd="0" presId="urn:microsoft.com/office/officeart/2008/layout/LinedList"/>
    <dgm:cxn modelId="{772532F2-AB69-4483-B1D1-3EAD901C1282}" type="presParOf" srcId="{C0A6D635-EB36-4CAF-A474-6435F7F6693D}" destId="{BF31FA0C-78F3-4036-93F4-C15B67F0BF12}" srcOrd="0" destOrd="0" presId="urn:microsoft.com/office/officeart/2008/layout/LinedList"/>
    <dgm:cxn modelId="{4AAC3C64-2D7D-4DC1-AE7A-91332C5CBACB}" type="presParOf" srcId="{C0A6D635-EB36-4CAF-A474-6435F7F6693D}" destId="{5A477519-0848-4EA9-8BBF-6B0756CA11B2}" srcOrd="1" destOrd="0" presId="urn:microsoft.com/office/officeart/2008/layout/LinedList"/>
    <dgm:cxn modelId="{F26EE600-2749-4F17-A658-D5CF9AD85497}" type="presParOf" srcId="{B30F1AFB-002B-4D35-897A-3BA1D874456C}" destId="{7C32E31A-5398-4224-B1EA-A3A97B9B43DD}" srcOrd="4" destOrd="0" presId="urn:microsoft.com/office/officeart/2008/layout/LinedList"/>
    <dgm:cxn modelId="{5DE5DFFF-44D4-485F-B98B-87C7A3E18F1E}" type="presParOf" srcId="{B30F1AFB-002B-4D35-897A-3BA1D874456C}" destId="{7F6B89AE-6F3D-48A8-B7B3-0420FC80BF28}" srcOrd="5" destOrd="0" presId="urn:microsoft.com/office/officeart/2008/layout/LinedList"/>
    <dgm:cxn modelId="{868417C3-1D38-433E-8308-6A71B5726841}" type="presParOf" srcId="{7F6B89AE-6F3D-48A8-B7B3-0420FC80BF28}" destId="{D80CB153-A897-44EA-AB0F-B0AEBF831D2E}" srcOrd="0" destOrd="0" presId="urn:microsoft.com/office/officeart/2008/layout/LinedList"/>
    <dgm:cxn modelId="{C60A75BC-6BEF-4CF4-8CB3-C485458FF46B}" type="presParOf" srcId="{7F6B89AE-6F3D-48A8-B7B3-0420FC80BF28}" destId="{0C7F765A-BE62-405C-9992-778573CD7308}" srcOrd="1" destOrd="0" presId="urn:microsoft.com/office/officeart/2008/layout/LinedList"/>
    <dgm:cxn modelId="{6D9231C7-F41D-4E99-84F5-505C7EE943D7}" type="presParOf" srcId="{B30F1AFB-002B-4D35-897A-3BA1D874456C}" destId="{C4450799-7CFD-4D17-AAA0-83508810B333}" srcOrd="6" destOrd="0" presId="urn:microsoft.com/office/officeart/2008/layout/LinedList"/>
    <dgm:cxn modelId="{753B6338-49E4-4A08-9930-7DCB035F9F0B}" type="presParOf" srcId="{B30F1AFB-002B-4D35-897A-3BA1D874456C}" destId="{34988CD8-DF8D-4675-ABE9-B11F13847251}" srcOrd="7" destOrd="0" presId="urn:microsoft.com/office/officeart/2008/layout/LinedList"/>
    <dgm:cxn modelId="{C3166C70-2AA1-4914-B297-2E31BAA61FF5}" type="presParOf" srcId="{34988CD8-DF8D-4675-ABE9-B11F13847251}" destId="{C17C9E0F-A0EE-4D27-936E-83A8C1BCF053}" srcOrd="0" destOrd="0" presId="urn:microsoft.com/office/officeart/2008/layout/LinedList"/>
    <dgm:cxn modelId="{4E50BD71-6140-4907-973C-0C7167CAEAAA}" type="presParOf" srcId="{34988CD8-DF8D-4675-ABE9-B11F13847251}" destId="{551A8953-6AEF-470D-8F79-8DB94BA0CFEA}" srcOrd="1" destOrd="0" presId="urn:microsoft.com/office/officeart/2008/layout/LinedList"/>
    <dgm:cxn modelId="{00911ADC-93B3-41A9-8CDE-D69DE724B589}" type="presParOf" srcId="{B30F1AFB-002B-4D35-897A-3BA1D874456C}" destId="{B928C951-1CA9-4BF3-B38C-A72EFD24766E}" srcOrd="8" destOrd="0" presId="urn:microsoft.com/office/officeart/2008/layout/LinedList"/>
    <dgm:cxn modelId="{CB9ED6F7-8D82-45DB-B7FD-6778DC75A368}" type="presParOf" srcId="{B30F1AFB-002B-4D35-897A-3BA1D874456C}" destId="{07F3B319-C5A5-485F-A524-18D75E4A56F3}" srcOrd="9" destOrd="0" presId="urn:microsoft.com/office/officeart/2008/layout/LinedList"/>
    <dgm:cxn modelId="{477A1CA3-CA94-4993-A97D-92B90A2FA819}" type="presParOf" srcId="{07F3B319-C5A5-485F-A524-18D75E4A56F3}" destId="{AC76AA14-AF31-41D2-9062-B2E7FA9C6440}" srcOrd="0" destOrd="0" presId="urn:microsoft.com/office/officeart/2008/layout/LinedList"/>
    <dgm:cxn modelId="{E0738C18-B237-4655-85C2-3873859250E5}" type="presParOf" srcId="{07F3B319-C5A5-485F-A524-18D75E4A56F3}" destId="{10591019-46A1-4D0F-91DB-C65BFF59A288}" srcOrd="1" destOrd="0" presId="urn:microsoft.com/office/officeart/2008/layout/LinedList"/>
    <dgm:cxn modelId="{CD1E683F-6FE8-4BEB-85B2-247F6BC2B773}" type="presParOf" srcId="{B30F1AFB-002B-4D35-897A-3BA1D874456C}" destId="{2546EF80-0450-4C5B-ADB2-2C5AC974E64C}" srcOrd="10" destOrd="0" presId="urn:microsoft.com/office/officeart/2008/layout/LinedList"/>
    <dgm:cxn modelId="{D404903C-5661-4A1F-97E0-FC0011957521}" type="presParOf" srcId="{B30F1AFB-002B-4D35-897A-3BA1D874456C}" destId="{EC870C70-4FB3-4E30-B4CE-0FFF8CDFEA41}" srcOrd="11" destOrd="0" presId="urn:microsoft.com/office/officeart/2008/layout/LinedList"/>
    <dgm:cxn modelId="{471D90C6-F0AE-44B1-B779-FAC017149CDE}" type="presParOf" srcId="{EC870C70-4FB3-4E30-B4CE-0FFF8CDFEA41}" destId="{B7809AF2-C157-44B4-B851-55F934D96A54}" srcOrd="0" destOrd="0" presId="urn:microsoft.com/office/officeart/2008/layout/LinedList"/>
    <dgm:cxn modelId="{E7647366-9A89-4421-BF99-FE80D4F487C4}" type="presParOf" srcId="{EC870C70-4FB3-4E30-B4CE-0FFF8CDFEA41}" destId="{7A8FF4CB-E72A-4624-845A-2D36D8BAD29D}" srcOrd="1" destOrd="0" presId="urn:microsoft.com/office/officeart/2008/layout/LinedList"/>
    <dgm:cxn modelId="{8E8B9E33-8EB9-4B14-8403-9BC7B61C7657}" type="presParOf" srcId="{B30F1AFB-002B-4D35-897A-3BA1D874456C}" destId="{1FEAD61E-B5D3-4120-AC66-0C159515926E}" srcOrd="12" destOrd="0" presId="urn:microsoft.com/office/officeart/2008/layout/LinedList"/>
    <dgm:cxn modelId="{73D1E559-520B-48D7-8B6D-8DCB738B0CC1}" type="presParOf" srcId="{B30F1AFB-002B-4D35-897A-3BA1D874456C}" destId="{9340E847-04B3-4B66-901E-DD9AF8A24C73}" srcOrd="13" destOrd="0" presId="urn:microsoft.com/office/officeart/2008/layout/LinedList"/>
    <dgm:cxn modelId="{33200DE1-A499-463F-AE7B-5531A0EF0F8C}" type="presParOf" srcId="{9340E847-04B3-4B66-901E-DD9AF8A24C73}" destId="{C3618D5E-DE6A-4EBD-8536-1A005AB0DEBE}" srcOrd="0" destOrd="0" presId="urn:microsoft.com/office/officeart/2008/layout/LinedList"/>
    <dgm:cxn modelId="{DB8F667D-DE91-4A57-8EE4-B0905D3020A8}" type="presParOf" srcId="{9340E847-04B3-4B66-901E-DD9AF8A24C73}" destId="{5F98E404-C245-4077-9AC7-5D4FE114A58E}" srcOrd="1" destOrd="0" presId="urn:microsoft.com/office/officeart/2008/layout/LinedList"/>
    <dgm:cxn modelId="{116391B2-2724-4D2A-A54C-8C71B5D98574}" type="presParOf" srcId="{B30F1AFB-002B-4D35-897A-3BA1D874456C}" destId="{B79FB643-6DAB-46E9-BE7B-55754C470D6F}" srcOrd="14" destOrd="0" presId="urn:microsoft.com/office/officeart/2008/layout/LinedList"/>
    <dgm:cxn modelId="{28ACC3FA-DF80-4C5B-9421-FB6D6D93E659}" type="presParOf" srcId="{B30F1AFB-002B-4D35-897A-3BA1D874456C}" destId="{3A660841-4BBF-4004-8065-9AC2BCADCA3E}" srcOrd="15" destOrd="0" presId="urn:microsoft.com/office/officeart/2008/layout/LinedList"/>
    <dgm:cxn modelId="{8BE0012D-D521-4764-A40F-7FD6687C03C2}" type="presParOf" srcId="{3A660841-4BBF-4004-8065-9AC2BCADCA3E}" destId="{492A4989-ECAB-4839-8FF5-C357C3D312F4}" srcOrd="0" destOrd="0" presId="urn:microsoft.com/office/officeart/2008/layout/LinedList"/>
    <dgm:cxn modelId="{AC149869-4BA1-49E1-A8E1-A2C75CB071A1}" type="presParOf" srcId="{3A660841-4BBF-4004-8065-9AC2BCADCA3E}" destId="{7FC2659F-5F4C-49BB-AC1D-F2116D01B93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1B9841-74C1-4BB2-9857-237A79AB6EF2}">
      <dsp:nvSpPr>
        <dsp:cNvPr id="0" name=""/>
        <dsp:cNvSpPr/>
      </dsp:nvSpPr>
      <dsp:spPr>
        <a:xfrm>
          <a:off x="0" y="1188105"/>
          <a:ext cx="8429684" cy="126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721866-1FE4-4601-BEBD-B8B9C11D8AEB}">
      <dsp:nvSpPr>
        <dsp:cNvPr id="0" name=""/>
        <dsp:cNvSpPr/>
      </dsp:nvSpPr>
      <dsp:spPr>
        <a:xfrm>
          <a:off x="421072" y="376402"/>
          <a:ext cx="7121828" cy="8855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035" tIns="0" rIns="22303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smtClean="0">
              <a:latin typeface="Times New Roman" pitchFamily="18" charset="0"/>
              <a:cs typeface="Times New Roman" pitchFamily="18" charset="0"/>
            </a:rPr>
            <a:t>Трудности сосредоточения, ухудшение памяти, внимания, мысли часто    «улетучиваются»;</a:t>
          </a:r>
          <a:endParaRPr lang="ru-RU" sz="1600" kern="1200" dirty="0"/>
        </a:p>
      </dsp:txBody>
      <dsp:txXfrm>
        <a:off x="464299" y="419629"/>
        <a:ext cx="7035374" cy="799048"/>
      </dsp:txXfrm>
    </dsp:sp>
    <dsp:sp modelId="{E94F5D97-C39C-4F64-AB50-DB937F9BBC5B}">
      <dsp:nvSpPr>
        <dsp:cNvPr id="0" name=""/>
        <dsp:cNvSpPr/>
      </dsp:nvSpPr>
      <dsp:spPr>
        <a:xfrm>
          <a:off x="0" y="2190696"/>
          <a:ext cx="8429684" cy="126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98C5D4-F809-4D42-8549-88E6663AE9BD}">
      <dsp:nvSpPr>
        <dsp:cNvPr id="0" name=""/>
        <dsp:cNvSpPr/>
      </dsp:nvSpPr>
      <dsp:spPr>
        <a:xfrm>
          <a:off x="421072" y="1341105"/>
          <a:ext cx="7121828" cy="92339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035" tIns="0" rIns="22303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smtClean="0">
              <a:latin typeface="Times New Roman" pitchFamily="18" charset="0"/>
              <a:cs typeface="Times New Roman" pitchFamily="18" charset="0"/>
            </a:rPr>
            <a:t>Слишком часто возникает чувство усталости, появляются боли (голова, спина, область желудка);</a:t>
          </a:r>
          <a:endParaRPr lang="ru-RU" sz="1600" kern="1200" dirty="0"/>
        </a:p>
      </dsp:txBody>
      <dsp:txXfrm>
        <a:off x="466148" y="1386181"/>
        <a:ext cx="7031676" cy="833239"/>
      </dsp:txXfrm>
    </dsp:sp>
    <dsp:sp modelId="{813C4E5C-7D5F-47BE-92A6-B4D855F692ED}">
      <dsp:nvSpPr>
        <dsp:cNvPr id="0" name=""/>
        <dsp:cNvSpPr/>
      </dsp:nvSpPr>
      <dsp:spPr>
        <a:xfrm>
          <a:off x="0" y="2964028"/>
          <a:ext cx="8429684" cy="126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197316-E124-4970-88FA-97114F681D55}">
      <dsp:nvSpPr>
        <dsp:cNvPr id="0" name=""/>
        <dsp:cNvSpPr/>
      </dsp:nvSpPr>
      <dsp:spPr>
        <a:xfrm>
          <a:off x="421072" y="2343696"/>
          <a:ext cx="7121828" cy="69413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035" tIns="0" rIns="22303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smtClean="0">
              <a:latin typeface="Times New Roman" pitchFamily="18" charset="0"/>
              <a:cs typeface="Times New Roman" pitchFamily="18" charset="0"/>
            </a:rPr>
            <a:t>Повышенная возбудимость и раздражительность, появление агрессивности, конфликтности, проявление нетерпеливости, нервозности;</a:t>
          </a:r>
          <a:endParaRPr lang="ru-RU" sz="1600" kern="1200" dirty="0"/>
        </a:p>
      </dsp:txBody>
      <dsp:txXfrm>
        <a:off x="454957" y="2377581"/>
        <a:ext cx="7054058" cy="626361"/>
      </dsp:txXfrm>
    </dsp:sp>
    <dsp:sp modelId="{2F96F0AD-78CA-4DD6-AB63-E4C78496D75A}">
      <dsp:nvSpPr>
        <dsp:cNvPr id="0" name=""/>
        <dsp:cNvSpPr/>
      </dsp:nvSpPr>
      <dsp:spPr>
        <a:xfrm>
          <a:off x="0" y="3880238"/>
          <a:ext cx="8429684" cy="126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B65B1A-D834-4F8E-A4BB-35E06F0DD658}">
      <dsp:nvSpPr>
        <dsp:cNvPr id="0" name=""/>
        <dsp:cNvSpPr/>
      </dsp:nvSpPr>
      <dsp:spPr>
        <a:xfrm>
          <a:off x="421072" y="3117028"/>
          <a:ext cx="7121828" cy="8370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035" tIns="0" rIns="22303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smtClean="0">
              <a:latin typeface="Times New Roman" pitchFamily="18" charset="0"/>
              <a:cs typeface="Times New Roman" pitchFamily="18" charset="0"/>
            </a:rPr>
            <a:t>Резкие перепады настроения, негативные эмоциональные реакции (страх, разъяренность, слезы), потеря чувства юмора, появление чувства душевного опустошения;</a:t>
          </a:r>
          <a:endParaRPr lang="ru-RU" sz="1600" kern="1200" dirty="0"/>
        </a:p>
      </dsp:txBody>
      <dsp:txXfrm>
        <a:off x="461931" y="3157887"/>
        <a:ext cx="7040110" cy="755292"/>
      </dsp:txXfrm>
    </dsp:sp>
    <dsp:sp modelId="{B98A62F9-7768-4315-8431-9D4D71F37D3C}">
      <dsp:nvSpPr>
        <dsp:cNvPr id="0" name=""/>
        <dsp:cNvSpPr/>
      </dsp:nvSpPr>
      <dsp:spPr>
        <a:xfrm>
          <a:off x="0" y="4653570"/>
          <a:ext cx="8429684" cy="126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119478-3561-42D4-BCFB-4D2E67B72A2D}">
      <dsp:nvSpPr>
        <dsp:cNvPr id="0" name=""/>
        <dsp:cNvSpPr/>
      </dsp:nvSpPr>
      <dsp:spPr>
        <a:xfrm>
          <a:off x="421072" y="4033238"/>
          <a:ext cx="7121828" cy="69413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035" tIns="0" rIns="22303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smtClean="0">
              <a:latin typeface="Times New Roman" pitchFamily="18" charset="0"/>
              <a:cs typeface="Times New Roman" pitchFamily="18" charset="0"/>
            </a:rPr>
            <a:t>Постоянное ощущение недоедания либо потеря аппетита (вообще потерян вкус к еде);</a:t>
          </a:r>
          <a:endParaRPr lang="ru-RU" sz="1600" kern="1200" dirty="0"/>
        </a:p>
      </dsp:txBody>
      <dsp:txXfrm>
        <a:off x="454957" y="4067123"/>
        <a:ext cx="7054058" cy="626361"/>
      </dsp:txXfrm>
    </dsp:sp>
    <dsp:sp modelId="{A08045D5-F351-40BE-8FD5-28148933C147}">
      <dsp:nvSpPr>
        <dsp:cNvPr id="0" name=""/>
        <dsp:cNvSpPr/>
      </dsp:nvSpPr>
      <dsp:spPr>
        <a:xfrm>
          <a:off x="0" y="5355489"/>
          <a:ext cx="8429684" cy="126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FAAB7F-54DE-41EB-987F-AA41645F1BBE}">
      <dsp:nvSpPr>
        <dsp:cNvPr id="0" name=""/>
        <dsp:cNvSpPr/>
      </dsp:nvSpPr>
      <dsp:spPr>
        <a:xfrm>
          <a:off x="421072" y="4806570"/>
          <a:ext cx="7121828" cy="62271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035" tIns="0" rIns="22303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smtClean="0">
              <a:latin typeface="Times New Roman" pitchFamily="18" charset="0"/>
              <a:cs typeface="Times New Roman" pitchFamily="18" charset="0"/>
            </a:rPr>
            <a:t>Невозможность закончить начатое занятие, снижение работоспособности, неорганизованность</a:t>
          </a:r>
          <a:endParaRPr lang="ru-RU" sz="1600" kern="1200" dirty="0"/>
        </a:p>
      </dsp:txBody>
      <dsp:txXfrm>
        <a:off x="451471" y="4836969"/>
        <a:ext cx="7061030" cy="5619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E47F5-2ED1-49D0-8206-5D6F0CD8F45A}">
      <dsp:nvSpPr>
        <dsp:cNvPr id="0" name=""/>
        <dsp:cNvSpPr/>
      </dsp:nvSpPr>
      <dsp:spPr>
        <a:xfrm rot="5400000">
          <a:off x="-169400" y="169565"/>
          <a:ext cx="1129334" cy="79053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1</a:t>
          </a:r>
          <a:endParaRPr lang="ru-RU" sz="2200" kern="1200" dirty="0"/>
        </a:p>
      </dsp:txBody>
      <dsp:txXfrm rot="-5400000">
        <a:off x="0" y="395432"/>
        <a:ext cx="790534" cy="338800"/>
      </dsp:txXfrm>
    </dsp:sp>
    <dsp:sp modelId="{5EBEABE7-6EF8-473A-BE3D-C045672A300F}">
      <dsp:nvSpPr>
        <dsp:cNvPr id="0" name=""/>
        <dsp:cNvSpPr/>
      </dsp:nvSpPr>
      <dsp:spPr>
        <a:xfrm rot="5400000">
          <a:off x="3850166" y="-3059466"/>
          <a:ext cx="734067" cy="6853331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b="1" i="1" kern="1200" dirty="0" smtClean="0">
              <a:latin typeface="Times New Roman" pitchFamily="18" charset="0"/>
              <a:cs typeface="Times New Roman" pitchFamily="18" charset="0"/>
            </a:rPr>
            <a:t>интенсивная умственная деятельность</a:t>
          </a:r>
          <a:endParaRPr lang="ru-RU" sz="2500" kern="1200" dirty="0"/>
        </a:p>
      </dsp:txBody>
      <dsp:txXfrm rot="-5400000">
        <a:off x="790534" y="36000"/>
        <a:ext cx="6817497" cy="662399"/>
      </dsp:txXfrm>
    </dsp:sp>
    <dsp:sp modelId="{226190C0-6E88-4F9F-A76C-5E286407FCB7}">
      <dsp:nvSpPr>
        <dsp:cNvPr id="0" name=""/>
        <dsp:cNvSpPr/>
      </dsp:nvSpPr>
      <dsp:spPr>
        <a:xfrm rot="5400000">
          <a:off x="-169400" y="1150332"/>
          <a:ext cx="1129334" cy="79053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2</a:t>
          </a:r>
          <a:endParaRPr lang="ru-RU" sz="2200" kern="1200" dirty="0"/>
        </a:p>
      </dsp:txBody>
      <dsp:txXfrm rot="-5400000">
        <a:off x="0" y="1376199"/>
        <a:ext cx="790534" cy="338800"/>
      </dsp:txXfrm>
    </dsp:sp>
    <dsp:sp modelId="{8D0640F0-2F97-467F-9B9D-FF9BEEE9C55A}">
      <dsp:nvSpPr>
        <dsp:cNvPr id="0" name=""/>
        <dsp:cNvSpPr/>
      </dsp:nvSpPr>
      <dsp:spPr>
        <a:xfrm rot="5400000">
          <a:off x="3850166" y="-2078699"/>
          <a:ext cx="734067" cy="6853331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b="1" i="1" kern="1200" smtClean="0">
              <a:latin typeface="Times New Roman" pitchFamily="18" charset="0"/>
              <a:cs typeface="Times New Roman" pitchFamily="18" charset="0"/>
            </a:rPr>
            <a:t>нарушения режима сна и отдыха</a:t>
          </a:r>
          <a:endParaRPr lang="ru-RU" sz="2500" kern="1200" dirty="0"/>
        </a:p>
      </dsp:txBody>
      <dsp:txXfrm rot="-5400000">
        <a:off x="790534" y="1016767"/>
        <a:ext cx="6817497" cy="662399"/>
      </dsp:txXfrm>
    </dsp:sp>
    <dsp:sp modelId="{63C7034D-8646-4B1C-AF84-7AEA2894769D}">
      <dsp:nvSpPr>
        <dsp:cNvPr id="0" name=""/>
        <dsp:cNvSpPr/>
      </dsp:nvSpPr>
      <dsp:spPr>
        <a:xfrm rot="5400000">
          <a:off x="-169400" y="2131099"/>
          <a:ext cx="1129334" cy="79053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3</a:t>
          </a:r>
          <a:endParaRPr lang="ru-RU" sz="2200" kern="1200" dirty="0"/>
        </a:p>
      </dsp:txBody>
      <dsp:txXfrm rot="-5400000">
        <a:off x="0" y="2356966"/>
        <a:ext cx="790534" cy="338800"/>
      </dsp:txXfrm>
    </dsp:sp>
    <dsp:sp modelId="{813E6D16-DABA-4769-B697-6F4CB396065D}">
      <dsp:nvSpPr>
        <dsp:cNvPr id="0" name=""/>
        <dsp:cNvSpPr/>
      </dsp:nvSpPr>
      <dsp:spPr>
        <a:xfrm rot="5400000">
          <a:off x="3850166" y="-1097933"/>
          <a:ext cx="734067" cy="6853331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b="1" i="1" kern="1200" dirty="0" smtClean="0">
              <a:latin typeface="Times New Roman" pitchFamily="18" charset="0"/>
              <a:cs typeface="Times New Roman" pitchFamily="18" charset="0"/>
            </a:rPr>
            <a:t>нагрузка на одни и те же мышцы и органы.</a:t>
          </a:r>
          <a:endParaRPr lang="ru-RU" sz="2500" kern="1200" dirty="0"/>
        </a:p>
      </dsp:txBody>
      <dsp:txXfrm rot="-5400000">
        <a:off x="790534" y="1997533"/>
        <a:ext cx="6817497" cy="662399"/>
      </dsp:txXfrm>
    </dsp:sp>
    <dsp:sp modelId="{563546C7-F9E5-40E3-8DA4-80E5411DAE0B}">
      <dsp:nvSpPr>
        <dsp:cNvPr id="0" name=""/>
        <dsp:cNvSpPr/>
      </dsp:nvSpPr>
      <dsp:spPr>
        <a:xfrm rot="5400000">
          <a:off x="-169400" y="3111866"/>
          <a:ext cx="1129334" cy="79053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4</a:t>
          </a:r>
          <a:endParaRPr lang="ru-RU" sz="2200" kern="1200" dirty="0"/>
        </a:p>
      </dsp:txBody>
      <dsp:txXfrm rot="-5400000">
        <a:off x="0" y="3337733"/>
        <a:ext cx="790534" cy="338800"/>
      </dsp:txXfrm>
    </dsp:sp>
    <dsp:sp modelId="{3D72A0A2-D31D-42A3-84A6-FD9792C36A34}">
      <dsp:nvSpPr>
        <dsp:cNvPr id="0" name=""/>
        <dsp:cNvSpPr/>
      </dsp:nvSpPr>
      <dsp:spPr>
        <a:xfrm rot="5400000">
          <a:off x="3850166" y="-117166"/>
          <a:ext cx="734067" cy="6853331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b="1" i="1" kern="1200" smtClean="0">
              <a:latin typeface="Times New Roman" pitchFamily="18" charset="0"/>
              <a:cs typeface="Times New Roman" pitchFamily="18" charset="0"/>
            </a:rPr>
            <a:t>отрицательные переживания;</a:t>
          </a:r>
          <a:endParaRPr lang="ru-RU" sz="2500" kern="1200" dirty="0"/>
        </a:p>
      </dsp:txBody>
      <dsp:txXfrm rot="-5400000">
        <a:off x="790534" y="2978300"/>
        <a:ext cx="6817497" cy="6623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9C38E2-0D9D-4AFE-97E5-7F84FD0BEDEF}">
      <dsp:nvSpPr>
        <dsp:cNvPr id="0" name=""/>
        <dsp:cNvSpPr/>
      </dsp:nvSpPr>
      <dsp:spPr>
        <a:xfrm>
          <a:off x="0" y="237076"/>
          <a:ext cx="6624736" cy="414046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73EF17-30F7-4009-9BC7-FB4EB308FE54}">
      <dsp:nvSpPr>
        <dsp:cNvPr id="0" name=""/>
        <dsp:cNvSpPr/>
      </dsp:nvSpPr>
      <dsp:spPr>
        <a:xfrm>
          <a:off x="652536" y="3688688"/>
          <a:ext cx="152368" cy="1523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BA18EF-0E2E-42A4-8E6E-C229904DEF08}">
      <dsp:nvSpPr>
        <dsp:cNvPr id="0" name=""/>
        <dsp:cNvSpPr/>
      </dsp:nvSpPr>
      <dsp:spPr>
        <a:xfrm>
          <a:off x="728720" y="3764872"/>
          <a:ext cx="1132829" cy="985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37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latin typeface="Times New Roman" pitchFamily="18" charset="0"/>
              <a:cs typeface="Times New Roman" pitchFamily="18" charset="0"/>
            </a:rPr>
            <a:t>давление со стороны сверстников учителей и родителей</a:t>
          </a:r>
          <a:endParaRPr lang="ru-RU" sz="1400" b="0" i="0" kern="1200" dirty="0"/>
        </a:p>
      </dsp:txBody>
      <dsp:txXfrm>
        <a:off x="728720" y="3764872"/>
        <a:ext cx="1132829" cy="985429"/>
      </dsp:txXfrm>
    </dsp:sp>
    <dsp:sp modelId="{A8A6220C-BF92-4BD2-9A90-4F062F3FE949}">
      <dsp:nvSpPr>
        <dsp:cNvPr id="0" name=""/>
        <dsp:cNvSpPr/>
      </dsp:nvSpPr>
      <dsp:spPr>
        <a:xfrm>
          <a:off x="1729056" y="2725617"/>
          <a:ext cx="264989" cy="2649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D2701F-418C-47FA-AEB3-B5FE6C2F8C2A}">
      <dsp:nvSpPr>
        <dsp:cNvPr id="0" name=""/>
        <dsp:cNvSpPr/>
      </dsp:nvSpPr>
      <dsp:spPr>
        <a:xfrm>
          <a:off x="1861550" y="2858111"/>
          <a:ext cx="1391194" cy="1892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412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smtClean="0">
              <a:latin typeface="Times New Roman" pitchFamily="18" charset="0"/>
              <a:cs typeface="Times New Roman" pitchFamily="18" charset="0"/>
            </a:rPr>
            <a:t>нервная атмосфера</a:t>
          </a:r>
          <a:endParaRPr lang="ru-RU" sz="1400" b="0" i="0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1861550" y="2858111"/>
        <a:ext cx="1391194" cy="1892190"/>
      </dsp:txXfrm>
    </dsp:sp>
    <dsp:sp modelId="{1E543CB1-9658-4999-A902-ECC76D940F9E}">
      <dsp:nvSpPr>
        <dsp:cNvPr id="0" name=""/>
        <dsp:cNvSpPr/>
      </dsp:nvSpPr>
      <dsp:spPr>
        <a:xfrm>
          <a:off x="3103688" y="2015942"/>
          <a:ext cx="351111" cy="3511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331C45-294D-442E-9564-FF8515961817}">
      <dsp:nvSpPr>
        <dsp:cNvPr id="0" name=""/>
        <dsp:cNvSpPr/>
      </dsp:nvSpPr>
      <dsp:spPr>
        <a:xfrm>
          <a:off x="3279244" y="2191497"/>
          <a:ext cx="1391194" cy="2558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046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latin typeface="Times New Roman" pitchFamily="18" charset="0"/>
              <a:cs typeface="Times New Roman" pitchFamily="18" charset="0"/>
            </a:rPr>
            <a:t>запугивания</a:t>
          </a:r>
          <a:endParaRPr lang="ru-RU" sz="1400" b="0" i="0" kern="1200" dirty="0"/>
        </a:p>
      </dsp:txBody>
      <dsp:txXfrm>
        <a:off x="3279244" y="2191497"/>
        <a:ext cx="1391194" cy="2558804"/>
      </dsp:txXfrm>
    </dsp:sp>
    <dsp:sp modelId="{64043307-D612-4A53-8BD7-7E5E4AA3849E}">
      <dsp:nvSpPr>
        <dsp:cNvPr id="0" name=""/>
        <dsp:cNvSpPr/>
      </dsp:nvSpPr>
      <dsp:spPr>
        <a:xfrm>
          <a:off x="4600879" y="1546414"/>
          <a:ext cx="470356" cy="4703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A0D8A0-2C22-42AD-8069-C8C368395C13}">
      <dsp:nvSpPr>
        <dsp:cNvPr id="0" name=""/>
        <dsp:cNvSpPr/>
      </dsp:nvSpPr>
      <dsp:spPr>
        <a:xfrm>
          <a:off x="4836057" y="1781592"/>
          <a:ext cx="1391194" cy="2968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232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smtClean="0">
              <a:latin typeface="Times New Roman" pitchFamily="18" charset="0"/>
              <a:cs typeface="Times New Roman" pitchFamily="18" charset="0"/>
            </a:rPr>
            <a:t>Возложение ожиданий</a:t>
          </a:r>
          <a:r>
            <a:rPr lang="ru-RU" sz="1400" b="0" i="0" kern="1200" smtClean="0"/>
            <a:t> </a:t>
          </a:r>
          <a:endParaRPr lang="ru-RU" sz="1400" b="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36057" y="1781592"/>
        <a:ext cx="1391194" cy="29687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0AA82B-F9D5-46B1-8B5D-A7D27226AB72}">
      <dsp:nvSpPr>
        <dsp:cNvPr id="0" name=""/>
        <dsp:cNvSpPr/>
      </dsp:nvSpPr>
      <dsp:spPr>
        <a:xfrm>
          <a:off x="0" y="0"/>
          <a:ext cx="72728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1FFD7D-DAAF-4DE6-9223-447E574E5BB9}">
      <dsp:nvSpPr>
        <dsp:cNvPr id="0" name=""/>
        <dsp:cNvSpPr/>
      </dsp:nvSpPr>
      <dsp:spPr>
        <a:xfrm>
          <a:off x="0" y="0"/>
          <a:ext cx="1454561" cy="4752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Учиться противостоять стрессу:  </a:t>
          </a:r>
          <a:endParaRPr lang="ru-RU" sz="1400" b="1" i="1" kern="1200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1454561" cy="4752528"/>
      </dsp:txXfrm>
    </dsp:sp>
    <dsp:sp modelId="{9B2D1607-C500-4144-B945-FE9FE3AADD73}">
      <dsp:nvSpPr>
        <dsp:cNvPr id="0" name=""/>
        <dsp:cNvSpPr/>
      </dsp:nvSpPr>
      <dsp:spPr>
        <a:xfrm>
          <a:off x="1563653" y="74258"/>
          <a:ext cx="5709154" cy="1485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i="0" kern="1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rPr>
            <a:t>Каждый раз, когда сталкиваетесь с запугиваниями или агрессивными напоминаниями о важности экзамена, говорите себе, что эти слова отражают тревоги самого говорящего, но не имеют отношения к вам! </a:t>
          </a:r>
          <a:endParaRPr lang="ru-RU" sz="1700" b="0" i="0" kern="1200" dirty="0"/>
        </a:p>
      </dsp:txBody>
      <dsp:txXfrm>
        <a:off x="1563653" y="74258"/>
        <a:ext cx="5709154" cy="1485165"/>
      </dsp:txXfrm>
    </dsp:sp>
    <dsp:sp modelId="{F758EC77-8602-451B-B896-9A37E5DF8181}">
      <dsp:nvSpPr>
        <dsp:cNvPr id="0" name=""/>
        <dsp:cNvSpPr/>
      </dsp:nvSpPr>
      <dsp:spPr>
        <a:xfrm>
          <a:off x="1454561" y="1559423"/>
          <a:ext cx="581824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55F392-6450-43F9-A039-5877541EF89F}">
      <dsp:nvSpPr>
        <dsp:cNvPr id="0" name=""/>
        <dsp:cNvSpPr/>
      </dsp:nvSpPr>
      <dsp:spPr>
        <a:xfrm>
          <a:off x="1563653" y="1633681"/>
          <a:ext cx="5709154" cy="1485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i="0" kern="1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rPr>
            <a:t>Необходимо тренировать стрессоустойчивость; попробуйте специальные упражнения на расслабление, например, глубокое ритмичное дыхание</a:t>
          </a:r>
          <a:endParaRPr lang="ru-RU" sz="1700" b="0" i="0" kern="1200" dirty="0"/>
        </a:p>
      </dsp:txBody>
      <dsp:txXfrm>
        <a:off x="1563653" y="1633681"/>
        <a:ext cx="5709154" cy="1485165"/>
      </dsp:txXfrm>
    </dsp:sp>
    <dsp:sp modelId="{4D12C576-E8F8-42B6-988A-F1721032ED76}">
      <dsp:nvSpPr>
        <dsp:cNvPr id="0" name=""/>
        <dsp:cNvSpPr/>
      </dsp:nvSpPr>
      <dsp:spPr>
        <a:xfrm>
          <a:off x="1454561" y="3118846"/>
          <a:ext cx="581824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4355ED-7476-4D76-ADD1-D13102BE8276}">
      <dsp:nvSpPr>
        <dsp:cNvPr id="0" name=""/>
        <dsp:cNvSpPr/>
      </dsp:nvSpPr>
      <dsp:spPr>
        <a:xfrm>
          <a:off x="1563653" y="3193104"/>
          <a:ext cx="5709154" cy="1485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i="0" kern="1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rPr>
            <a:t>Также со стрессом помогают справляться медитация, йога, любые физические упражнения или приятное времяпровождение – поход в кино с друзьями, прогулка на природе, просмотр любимого сериала (лучше комедию), потанцевать, принять душ, поиграть с животным, послушать музыку</a:t>
          </a:r>
          <a:endParaRPr lang="ru-RU" sz="1700" b="0" i="0" kern="1200" dirty="0"/>
        </a:p>
      </dsp:txBody>
      <dsp:txXfrm>
        <a:off x="1563653" y="3193104"/>
        <a:ext cx="5709154" cy="1485165"/>
      </dsp:txXfrm>
    </dsp:sp>
    <dsp:sp modelId="{4197EA42-9B35-43A9-B77F-CAFF64B81B6A}">
      <dsp:nvSpPr>
        <dsp:cNvPr id="0" name=""/>
        <dsp:cNvSpPr/>
      </dsp:nvSpPr>
      <dsp:spPr>
        <a:xfrm>
          <a:off x="1454561" y="4678269"/>
          <a:ext cx="581824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A486C8-DD3D-4B7E-9D03-AB06D2CAA964}">
      <dsp:nvSpPr>
        <dsp:cNvPr id="0" name=""/>
        <dsp:cNvSpPr/>
      </dsp:nvSpPr>
      <dsp:spPr>
        <a:xfrm>
          <a:off x="171238" y="1157451"/>
          <a:ext cx="4063782" cy="126993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0167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1" kern="1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реализм и здравый смысл мобилизуют, станьте их носителями. Энергия психики должна быть направлена только на дело</a:t>
          </a:r>
          <a:endParaRPr lang="ru-RU" sz="1700" kern="1200" dirty="0"/>
        </a:p>
      </dsp:txBody>
      <dsp:txXfrm>
        <a:off x="171238" y="1157451"/>
        <a:ext cx="4063782" cy="1269932"/>
      </dsp:txXfrm>
    </dsp:sp>
    <dsp:sp modelId="{054689E5-7103-4177-BAE9-022F3C0CB3B0}">
      <dsp:nvSpPr>
        <dsp:cNvPr id="0" name=""/>
        <dsp:cNvSpPr/>
      </dsp:nvSpPr>
      <dsp:spPr>
        <a:xfrm>
          <a:off x="1914" y="974016"/>
          <a:ext cx="888952" cy="133342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8E1945-FA2D-4A11-A36C-DFE99524313A}">
      <dsp:nvSpPr>
        <dsp:cNvPr id="0" name=""/>
        <dsp:cNvSpPr/>
      </dsp:nvSpPr>
      <dsp:spPr>
        <a:xfrm>
          <a:off x="4647270" y="1157451"/>
          <a:ext cx="4063782" cy="126993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0167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1" kern="1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Спокойная, деловая атмосфера дома, - тон обсуждения предстоящих испытаний — все это ребенок «принесет» с собой на экзамен</a:t>
          </a:r>
          <a:endParaRPr lang="ru-RU" sz="1700" kern="1200" dirty="0"/>
        </a:p>
      </dsp:txBody>
      <dsp:txXfrm>
        <a:off x="4647270" y="1157451"/>
        <a:ext cx="4063782" cy="1269932"/>
      </dsp:txXfrm>
    </dsp:sp>
    <dsp:sp modelId="{2D00DBAE-EB31-428A-A866-2C4C908948A6}">
      <dsp:nvSpPr>
        <dsp:cNvPr id="0" name=""/>
        <dsp:cNvSpPr/>
      </dsp:nvSpPr>
      <dsp:spPr>
        <a:xfrm>
          <a:off x="4477946" y="974016"/>
          <a:ext cx="888952" cy="133342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59F9F3-8CC0-47E4-B0A3-4A296AC203C8}">
      <dsp:nvSpPr>
        <dsp:cNvPr id="0" name=""/>
        <dsp:cNvSpPr/>
      </dsp:nvSpPr>
      <dsp:spPr>
        <a:xfrm>
          <a:off x="171238" y="2756154"/>
          <a:ext cx="4063782" cy="126993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0167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1" kern="1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Нет сильным негативным эмоциям: страха, ненависти, тревоги, чувства вины и стыда</a:t>
          </a:r>
          <a:endParaRPr lang="ru-RU" sz="1700" kern="1200" dirty="0"/>
        </a:p>
      </dsp:txBody>
      <dsp:txXfrm>
        <a:off x="171238" y="2756154"/>
        <a:ext cx="4063782" cy="1269932"/>
      </dsp:txXfrm>
    </dsp:sp>
    <dsp:sp modelId="{FDEC5671-A95A-425B-A944-7C46B0081CA2}">
      <dsp:nvSpPr>
        <dsp:cNvPr id="0" name=""/>
        <dsp:cNvSpPr/>
      </dsp:nvSpPr>
      <dsp:spPr>
        <a:xfrm>
          <a:off x="1914" y="2572720"/>
          <a:ext cx="888952" cy="133342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FF73DE-DAA1-470F-A6C8-C1723C4FD196}">
      <dsp:nvSpPr>
        <dsp:cNvPr id="0" name=""/>
        <dsp:cNvSpPr/>
      </dsp:nvSpPr>
      <dsp:spPr>
        <a:xfrm>
          <a:off x="4647270" y="2756154"/>
          <a:ext cx="4063782" cy="126993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0167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1" kern="120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Ни один экзамен не может сломать человеку жизнь. Даже если его не сдадут вовсе, в самом крайнем случае можно пересдать на следующий год. </a:t>
          </a:r>
          <a:endParaRPr lang="ru-RU" sz="1700" kern="1200" dirty="0"/>
        </a:p>
      </dsp:txBody>
      <dsp:txXfrm>
        <a:off x="4647270" y="2756154"/>
        <a:ext cx="4063782" cy="1269932"/>
      </dsp:txXfrm>
    </dsp:sp>
    <dsp:sp modelId="{0897E14F-1F5E-488F-9ADD-1CFFF6A4E312}">
      <dsp:nvSpPr>
        <dsp:cNvPr id="0" name=""/>
        <dsp:cNvSpPr/>
      </dsp:nvSpPr>
      <dsp:spPr>
        <a:xfrm>
          <a:off x="4477946" y="2572720"/>
          <a:ext cx="888952" cy="133342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2631B2-4B64-4DFB-995D-62F46980CDC1}">
      <dsp:nvSpPr>
        <dsp:cNvPr id="0" name=""/>
        <dsp:cNvSpPr/>
      </dsp:nvSpPr>
      <dsp:spPr>
        <a:xfrm>
          <a:off x="1802245" y="237259"/>
          <a:ext cx="3310664" cy="264853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0836EF-C448-4A1C-8ED6-8B6A17DCAD00}">
      <dsp:nvSpPr>
        <dsp:cNvPr id="0" name=""/>
        <dsp:cNvSpPr/>
      </dsp:nvSpPr>
      <dsp:spPr>
        <a:xfrm>
          <a:off x="1669520" y="2384530"/>
          <a:ext cx="2946491" cy="92698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1" kern="1200" dirty="0" smtClean="0">
              <a:latin typeface="Times New Roman" pitchFamily="18" charset="0"/>
              <a:cs typeface="Times New Roman" pitchFamily="18" charset="0"/>
            </a:rPr>
            <a:t>совместное детско-родительское консультирование</a:t>
          </a:r>
          <a:endParaRPr lang="ru-RU" sz="1900" kern="1200" dirty="0"/>
        </a:p>
      </dsp:txBody>
      <dsp:txXfrm>
        <a:off x="1669520" y="2384530"/>
        <a:ext cx="2946491" cy="92698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4EDD61-90AB-4791-A1A8-64230F4AFE4E}">
      <dsp:nvSpPr>
        <dsp:cNvPr id="0" name=""/>
        <dsp:cNvSpPr/>
      </dsp:nvSpPr>
      <dsp:spPr>
        <a:xfrm>
          <a:off x="414941" y="0"/>
          <a:ext cx="3724167" cy="275214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66D8AE-5026-4E15-B2D9-70D10128B239}">
      <dsp:nvSpPr>
        <dsp:cNvPr id="0" name=""/>
        <dsp:cNvSpPr/>
      </dsp:nvSpPr>
      <dsp:spPr>
        <a:xfrm>
          <a:off x="1167698" y="2253130"/>
          <a:ext cx="3209122" cy="77120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ru-RU" sz="1700" b="1" i="1" kern="1200" smtClean="0">
              <a:latin typeface="Times New Roman" pitchFamily="18" charset="0"/>
              <a:cs typeface="Times New Roman" pitchFamily="18" charset="0"/>
            </a:rPr>
            <a:t>тренинги для старшеклассников и родителей</a:t>
          </a:r>
          <a:endParaRPr lang="ru-RU" sz="1700" kern="1200" dirty="0"/>
        </a:p>
      </dsp:txBody>
      <dsp:txXfrm>
        <a:off x="1167698" y="2253130"/>
        <a:ext cx="3209122" cy="77120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408F66-D622-4951-9A6E-BEDC8661F301}">
      <dsp:nvSpPr>
        <dsp:cNvPr id="0" name=""/>
        <dsp:cNvSpPr/>
      </dsp:nvSpPr>
      <dsp:spPr>
        <a:xfrm>
          <a:off x="0" y="0"/>
          <a:ext cx="8352928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90A430-62A3-4E5D-B234-6D9F866D0F05}">
      <dsp:nvSpPr>
        <dsp:cNvPr id="0" name=""/>
        <dsp:cNvSpPr/>
      </dsp:nvSpPr>
      <dsp:spPr>
        <a:xfrm>
          <a:off x="0" y="0"/>
          <a:ext cx="8352928" cy="807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smtClean="0"/>
            <a:t>СОВЕТЫ ПСИХОЛОГА</a:t>
          </a:r>
          <a:endParaRPr lang="ru-RU" sz="1600" kern="1200"/>
        </a:p>
      </dsp:txBody>
      <dsp:txXfrm>
        <a:off x="0" y="0"/>
        <a:ext cx="8352928" cy="807913"/>
      </dsp:txXfrm>
    </dsp:sp>
    <dsp:sp modelId="{D8617B81-74AE-42E5-8D07-C705D60975A1}">
      <dsp:nvSpPr>
        <dsp:cNvPr id="0" name=""/>
        <dsp:cNvSpPr/>
      </dsp:nvSpPr>
      <dsp:spPr>
        <a:xfrm>
          <a:off x="0" y="807913"/>
          <a:ext cx="8352928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31FA0C-78F3-4036-93F4-C15B67F0BF12}">
      <dsp:nvSpPr>
        <dsp:cNvPr id="0" name=""/>
        <dsp:cNvSpPr/>
      </dsp:nvSpPr>
      <dsp:spPr>
        <a:xfrm>
          <a:off x="0" y="807913"/>
          <a:ext cx="8352928" cy="807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smtClean="0"/>
            <a:t>1 Помните, что лёгкое волнение перед экзаменом – это вполне естественное и  даже необходимое состояние. </a:t>
          </a:r>
          <a:endParaRPr lang="ru-RU" sz="1600" kern="1200"/>
        </a:p>
      </dsp:txBody>
      <dsp:txXfrm>
        <a:off x="0" y="807913"/>
        <a:ext cx="8352928" cy="807913"/>
      </dsp:txXfrm>
    </dsp:sp>
    <dsp:sp modelId="{7C32E31A-5398-4224-B1EA-A3A97B9B43DD}">
      <dsp:nvSpPr>
        <dsp:cNvPr id="0" name=""/>
        <dsp:cNvSpPr/>
      </dsp:nvSpPr>
      <dsp:spPr>
        <a:xfrm>
          <a:off x="0" y="1615827"/>
          <a:ext cx="8352928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0CB153-A897-44EA-AB0F-B0AEBF831D2E}">
      <dsp:nvSpPr>
        <dsp:cNvPr id="0" name=""/>
        <dsp:cNvSpPr/>
      </dsp:nvSpPr>
      <dsp:spPr>
        <a:xfrm>
          <a:off x="0" y="1615827"/>
          <a:ext cx="8352928" cy="807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smtClean="0"/>
            <a:t>2. Готовясь к  экзамену, настраивайтесь на успех, подкрепляйте свою уверенность в  собственных силах, говоря себе: «Всё хорошо, у  меня всё получится, я  всё вспомню». </a:t>
          </a:r>
          <a:endParaRPr lang="ru-RU" sz="1600" kern="1200"/>
        </a:p>
      </dsp:txBody>
      <dsp:txXfrm>
        <a:off x="0" y="1615827"/>
        <a:ext cx="8352928" cy="807913"/>
      </dsp:txXfrm>
    </dsp:sp>
    <dsp:sp modelId="{C4450799-7CFD-4D17-AAA0-83508810B333}">
      <dsp:nvSpPr>
        <dsp:cNvPr id="0" name=""/>
        <dsp:cNvSpPr/>
      </dsp:nvSpPr>
      <dsp:spPr>
        <a:xfrm>
          <a:off x="0" y="2423740"/>
          <a:ext cx="8352928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7C9E0F-A0EE-4D27-936E-83A8C1BCF053}">
      <dsp:nvSpPr>
        <dsp:cNvPr id="0" name=""/>
        <dsp:cNvSpPr/>
      </dsp:nvSpPr>
      <dsp:spPr>
        <a:xfrm>
          <a:off x="0" y="2423740"/>
          <a:ext cx="8352928" cy="807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smtClean="0"/>
            <a:t>3. Избегайте паники. Нервничать перед экзаменом  — это естественно, но впадать в  панику непродуктивно, так как вы не сможете мыслить ясно. </a:t>
          </a:r>
          <a:endParaRPr lang="ru-RU" sz="1600" kern="1200"/>
        </a:p>
      </dsp:txBody>
      <dsp:txXfrm>
        <a:off x="0" y="2423740"/>
        <a:ext cx="8352928" cy="807913"/>
      </dsp:txXfrm>
    </dsp:sp>
    <dsp:sp modelId="{B928C951-1CA9-4BF3-B38C-A72EFD24766E}">
      <dsp:nvSpPr>
        <dsp:cNvPr id="0" name=""/>
        <dsp:cNvSpPr/>
      </dsp:nvSpPr>
      <dsp:spPr>
        <a:xfrm>
          <a:off x="0" y="3231654"/>
          <a:ext cx="8352928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76AA14-AF31-41D2-9062-B2E7FA9C6440}">
      <dsp:nvSpPr>
        <dsp:cNvPr id="0" name=""/>
        <dsp:cNvSpPr/>
      </dsp:nvSpPr>
      <dsp:spPr>
        <a:xfrm>
          <a:off x="0" y="3231654"/>
          <a:ext cx="8352928" cy="807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smtClean="0"/>
            <a:t>4. Самый быстрый и наиболее эффективный способ преодоления ощущения стресса и  паники  — это закрыть глаза и  сделать несколько медленных, глубоких вдохов. </a:t>
          </a:r>
          <a:endParaRPr lang="ru-RU" sz="1600" kern="1200"/>
        </a:p>
      </dsp:txBody>
      <dsp:txXfrm>
        <a:off x="0" y="3231654"/>
        <a:ext cx="8352928" cy="807913"/>
      </dsp:txXfrm>
    </dsp:sp>
    <dsp:sp modelId="{2546EF80-0450-4C5B-ADB2-2C5AC974E64C}">
      <dsp:nvSpPr>
        <dsp:cNvPr id="0" name=""/>
        <dsp:cNvSpPr/>
      </dsp:nvSpPr>
      <dsp:spPr>
        <a:xfrm>
          <a:off x="0" y="4039567"/>
          <a:ext cx="8352928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809AF2-C157-44B4-B851-55F934D96A54}">
      <dsp:nvSpPr>
        <dsp:cNvPr id="0" name=""/>
        <dsp:cNvSpPr/>
      </dsp:nvSpPr>
      <dsp:spPr>
        <a:xfrm>
          <a:off x="0" y="4039567"/>
          <a:ext cx="8352928" cy="807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smtClean="0"/>
            <a:t>5. Правильно настроить себя помогает аутогенная тренировка.</a:t>
          </a:r>
          <a:endParaRPr lang="ru-RU" sz="1600" kern="1200"/>
        </a:p>
      </dsp:txBody>
      <dsp:txXfrm>
        <a:off x="0" y="4039567"/>
        <a:ext cx="8352928" cy="807913"/>
      </dsp:txXfrm>
    </dsp:sp>
    <dsp:sp modelId="{1FEAD61E-B5D3-4120-AC66-0C159515926E}">
      <dsp:nvSpPr>
        <dsp:cNvPr id="0" name=""/>
        <dsp:cNvSpPr/>
      </dsp:nvSpPr>
      <dsp:spPr>
        <a:xfrm>
          <a:off x="0" y="4847480"/>
          <a:ext cx="8352928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618D5E-DE6A-4EBD-8536-1A005AB0DEBE}">
      <dsp:nvSpPr>
        <dsp:cNvPr id="0" name=""/>
        <dsp:cNvSpPr/>
      </dsp:nvSpPr>
      <dsp:spPr>
        <a:xfrm>
          <a:off x="0" y="4847481"/>
          <a:ext cx="8352928" cy="807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smtClean="0"/>
            <a:t>6. Не держите всё в  себе. Ища поддержки у  друзей и  родственников и  делясь с  ними своими проблемами, вы тем самым значительно снижаете свою тревогу перед предстоящим экзаменом. </a:t>
          </a:r>
          <a:endParaRPr lang="ru-RU" sz="1600" kern="1200"/>
        </a:p>
      </dsp:txBody>
      <dsp:txXfrm>
        <a:off x="0" y="4847481"/>
        <a:ext cx="8352928" cy="807913"/>
      </dsp:txXfrm>
    </dsp:sp>
    <dsp:sp modelId="{B79FB643-6DAB-46E9-BE7B-55754C470D6F}">
      <dsp:nvSpPr>
        <dsp:cNvPr id="0" name=""/>
        <dsp:cNvSpPr/>
      </dsp:nvSpPr>
      <dsp:spPr>
        <a:xfrm>
          <a:off x="0" y="5655394"/>
          <a:ext cx="8352928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2A4989-ECAB-4839-8FF5-C357C3D312F4}">
      <dsp:nvSpPr>
        <dsp:cNvPr id="0" name=""/>
        <dsp:cNvSpPr/>
      </dsp:nvSpPr>
      <dsp:spPr>
        <a:xfrm>
          <a:off x="0" y="5655394"/>
          <a:ext cx="8352928" cy="807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smtClean="0"/>
            <a:t>7. Поверьте в  себя! Вы бы не смогли обучаться в  этом классе и  успешно окончить школу, если бы у  вас не было на то способностей. </a:t>
          </a:r>
          <a:endParaRPr lang="ru-RU" sz="1600" kern="1200"/>
        </a:p>
      </dsp:txBody>
      <dsp:txXfrm>
        <a:off x="0" y="5655394"/>
        <a:ext cx="8352928" cy="8079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Для перемещения страницы щёлкните мышью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&lt;верхний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dt" idx="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ftr" idx="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sldNum" idx="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B388B19B-AFD5-4856-95D8-600E90FEBB70}" type="slidenum"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sldNum" idx="7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58CF22F-F19A-4A87-BB92-59F99B45158F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sldNum" idx="8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EEC2ACA-E344-4EED-A99C-36ED0FF06F69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CC5A8F0-3068-459F-8571-826ADA8CEB3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40370A7-0ADF-4404-B233-A82F1627AC3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67525E4-1A9E-40C5-A396-6CEFF040BF0C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DB7E3FA-53F6-48A9-AFA4-150C7C7B75D5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71F00C2-ED84-4D72-9407-6CBFC276895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D6E7B68-B798-4A52-81F3-2B79C651850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1EEA930-73DE-4371-9942-2E7D6A96C3D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24F599B-79DC-482D-BB53-AAD7B88B599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078952C-4119-494B-A7E0-B096E5CDEF5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5726C1C-9CE6-4425-9CEA-7666E7E8105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EDCE8D7-9598-4FA6-9E2B-E200714DC7C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5ED9C8C-5A61-4268-A472-5214E85AE7D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8b8b8b"/>
                </a:solidFill>
                <a:latin typeface="Calibri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8E66831-EF21-4DD6-9088-AAEB35BFFE37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diagramData" Target="../diagrams/data6.xml"/><Relationship Id="rId2" Type="http://schemas.openxmlformats.org/officeDocument/2006/relationships/diagramLayout" Target="../diagrams/layout6.xml"/><Relationship Id="rId3" Type="http://schemas.openxmlformats.org/officeDocument/2006/relationships/diagramQuickStyle" Target="../diagrams/quickStyle6.xml"/><Relationship Id="rId4" Type="http://schemas.openxmlformats.org/officeDocument/2006/relationships/diagramColors" Target="../diagrams/colors6.xml"/><Relationship Id="rId5" Type="http://schemas.microsoft.com/office/2007/relationships/diagramDrawing" Target="../diagrams/drawing6.xml"/><Relationship Id="rId6" Type="http://schemas.openxmlformats.org/officeDocument/2006/relationships/diagramData" Target="../diagrams/data7.xml"/><Relationship Id="rId7" Type="http://schemas.openxmlformats.org/officeDocument/2006/relationships/diagramLayout" Target="../diagrams/layout7.xml"/><Relationship Id="rId8" Type="http://schemas.openxmlformats.org/officeDocument/2006/relationships/diagramQuickStyle" Target="../diagrams/quickStyle7.xml"/><Relationship Id="rId9" Type="http://schemas.openxmlformats.org/officeDocument/2006/relationships/diagramColors" Target="../diagrams/colors7.xml"/><Relationship Id="rId10" Type="http://schemas.microsoft.com/office/2007/relationships/diagramDrawing" Target="../diagrams/drawing7.xml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diagramData" Target="../diagrams/data8.xml"/><Relationship Id="rId2" Type="http://schemas.openxmlformats.org/officeDocument/2006/relationships/diagramLayout" Target="../diagrams/layout8.xml"/><Relationship Id="rId3" Type="http://schemas.openxmlformats.org/officeDocument/2006/relationships/diagramQuickStyle" Target="../diagrams/quickStyle8.xml"/><Relationship Id="rId4" Type="http://schemas.openxmlformats.org/officeDocument/2006/relationships/diagramColors" Target="../diagrams/colors8.xml"/><Relationship Id="rId5" Type="http://schemas.microsoft.com/office/2007/relationships/diagramDrawing" Target="../diagrams/drawing8.xml"/><Relationship Id="rId6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diagramData" Target="../diagrams/data1.xml"/><Relationship Id="rId2" Type="http://schemas.openxmlformats.org/officeDocument/2006/relationships/diagramLayout" Target="../diagrams/layout1.xml"/><Relationship Id="rId3" Type="http://schemas.openxmlformats.org/officeDocument/2006/relationships/diagramQuickStyle" Target="../diagrams/quickStyle1.xml"/><Relationship Id="rId4" Type="http://schemas.openxmlformats.org/officeDocument/2006/relationships/diagramColors" Target="../diagrams/colors1.xml"/><Relationship Id="rId5" Type="http://schemas.microsoft.com/office/2007/relationships/diagramDrawing" Target="../diagrams/drawing1.xml"/><Relationship Id="rId6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diagramData" Target="../diagrams/data2.xml"/><Relationship Id="rId2" Type="http://schemas.openxmlformats.org/officeDocument/2006/relationships/diagramLayout" Target="../diagrams/layout2.xml"/><Relationship Id="rId3" Type="http://schemas.openxmlformats.org/officeDocument/2006/relationships/diagramQuickStyle" Target="../diagrams/quickStyle2.xml"/><Relationship Id="rId4" Type="http://schemas.openxmlformats.org/officeDocument/2006/relationships/diagramColors" Target="../diagrams/colors2.xml"/><Relationship Id="rId5" Type="http://schemas.microsoft.com/office/2007/relationships/diagramDrawing" Target="../diagrams/drawing2.xml"/><Relationship Id="rId6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diagramData" Target="../diagrams/data3.xml"/><Relationship Id="rId2" Type="http://schemas.openxmlformats.org/officeDocument/2006/relationships/diagramLayout" Target="../diagrams/layout3.xml"/><Relationship Id="rId3" Type="http://schemas.openxmlformats.org/officeDocument/2006/relationships/diagramQuickStyle" Target="../diagrams/quickStyle3.xml"/><Relationship Id="rId4" Type="http://schemas.openxmlformats.org/officeDocument/2006/relationships/diagramColors" Target="../diagrams/colors3.xml"/><Relationship Id="rId5" Type="http://schemas.microsoft.com/office/2007/relationships/diagramDrawing" Target="../diagrams/drawing3.xml"/><Relationship Id="rId6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diagramData" Target="../diagrams/data4.xml"/><Relationship Id="rId2" Type="http://schemas.openxmlformats.org/officeDocument/2006/relationships/diagramLayout" Target="../diagrams/layout4.xml"/><Relationship Id="rId3" Type="http://schemas.openxmlformats.org/officeDocument/2006/relationships/diagramQuickStyle" Target="../diagrams/quickStyle4.xml"/><Relationship Id="rId4" Type="http://schemas.openxmlformats.org/officeDocument/2006/relationships/diagramColors" Target="../diagrams/colors4.xml"/><Relationship Id="rId5" Type="http://schemas.microsoft.com/office/2007/relationships/diagramDrawing" Target="../diagrams/drawing4.xml"/><Relationship Id="rId6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diagramData" Target="../diagrams/data5.xml"/><Relationship Id="rId2" Type="http://schemas.openxmlformats.org/officeDocument/2006/relationships/diagramLayout" Target="../diagrams/layout5.xml"/><Relationship Id="rId3" Type="http://schemas.openxmlformats.org/officeDocument/2006/relationships/diagramQuickStyle" Target="../diagrams/quickStyle5.xml"/><Relationship Id="rId4" Type="http://schemas.openxmlformats.org/officeDocument/2006/relationships/diagramColors" Target="../diagrams/colors5.xml"/><Relationship Id="rId5" Type="http://schemas.microsoft.com/office/2007/relationships/diagramDrawing" Target="../diagrams/drawing5.xml"/><Relationship Id="rId6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1"/>
          <p:cNvSpPr/>
          <p:nvPr/>
        </p:nvSpPr>
        <p:spPr>
          <a:xfrm>
            <a:off x="1285920" y="1785960"/>
            <a:ext cx="7534080" cy="106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 </a:t>
            </a:r>
            <a:r>
              <a:rPr b="0" lang="ru-RU" sz="3200" spc="-1" strike="noStrike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Экзаменационный стресс: способы совладания. Рекомендации психолога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TextBox 2"/>
          <p:cNvSpPr/>
          <p:nvPr/>
        </p:nvSpPr>
        <p:spPr>
          <a:xfrm>
            <a:off x="1071360" y="4429080"/>
            <a:ext cx="7786440" cy="228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i="1" lang="ru-RU" sz="2400" spc="-1" strike="noStrike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Гусова Залина Хаджимуратовна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i="1" lang="ru-RU" sz="2000" spc="-1" strike="noStrike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старший методист МАУДО «Центр дополнительного образования города Владикавказа» структурное подразделение «Центр психолого педагогической, медицинской и социальной помощи. Центр диагностики и консультирования «Доверие», педагог-психолог высшей квалификационной категории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9" name="Рисунок 5" descr="D:\Documents\Downloads\на прозрачном фоне.png"/>
          <p:cNvPicPr/>
          <p:nvPr/>
        </p:nvPicPr>
        <p:blipFill>
          <a:blip r:embed="rId1"/>
          <a:stretch/>
        </p:blipFill>
        <p:spPr>
          <a:xfrm>
            <a:off x="7786800" y="142920"/>
            <a:ext cx="1215000" cy="1142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Прямоугольник 1"/>
          <p:cNvSpPr/>
          <p:nvPr/>
        </p:nvSpPr>
        <p:spPr>
          <a:xfrm>
            <a:off x="467640" y="404640"/>
            <a:ext cx="8064360" cy="551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Упражнения на снятие эмоционального напряжения: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i="1" lang="ru-RU" sz="2400" spc="-1" strike="noStrike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- Сожмите пальцы в кулак с загнутым внутрь большим пальцем. Делая выдох спокойно, не торопясь, сжимайте с усилием кулак.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i="1" lang="ru-RU" sz="2400" spc="-1" strike="noStrike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Затем, ослабляя сжатие кулака, сделайте вдох. Повторите 5 раз. Теперь попробуйте выполнить это упражнение с закрытыми глазами, что удваивает эффект.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i="1" lang="ru-RU" sz="2400" spc="-1" strike="noStrike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-Слегка помассируйте кончик мизинца.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i="1" lang="ru-RU" sz="2400" spc="-1" strike="noStrike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-Дыхание по схеме 4-7-8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i="1" lang="ru-RU" sz="2400" spc="-1" strike="noStrike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-Диафрагмальное дыхание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Box 1"/>
          <p:cNvSpPr/>
          <p:nvPr/>
        </p:nvSpPr>
        <p:spPr>
          <a:xfrm>
            <a:off x="467640" y="2776680"/>
            <a:ext cx="8016840" cy="527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0" lang="ru-RU" sz="2000" spc="-1" strike="noStrike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Центр «Доверие» предлагает психологическую поддержку старшеклассников и их родителей на этапе ГИА: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2000" spc="-1" strike="noStrike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-диагностика уровня стресса,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2000" spc="-1" strike="noStrike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тревожности, эмоционально-психической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2000" spc="-1" strike="noStrike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устойчивости учащихся и родителей;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2000" spc="-1" strike="noStrike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-индивидуальное консультирование;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376092"/>
              </a:buClr>
              <a:buFont typeface="OpenSymbol"/>
              <a:buChar char="-"/>
            </a:pPr>
            <a:r>
              <a:rPr b="0" lang="ru-RU" sz="2000" spc="-1" strike="noStrike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групповые занятия, тренинги для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2000" spc="-1" strike="noStrike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учащихся и родителей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Прямоугольник 4"/>
          <p:cNvSpPr/>
          <p:nvPr/>
        </p:nvSpPr>
        <p:spPr>
          <a:xfrm>
            <a:off x="1259640" y="188640"/>
            <a:ext cx="7488360" cy="207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i="1" lang="ru-RU" sz="1800" spc="-1" strike="noStrike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 </a:t>
            </a:r>
            <a:r>
              <a:rPr b="1" lang="ru-RU" sz="1400" spc="-1" strike="noStrike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МАУДО «Центр дополнительного образования города Владикавказа» структурное подразделение «Центр психолого педагогической, медицинской и социальной помощи. Центр диагностики и консультирования «Доверие»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НАШИ КОНТАКТЫ: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362048, РСО-Алания,</a:t>
            </a:r>
            <a:r>
              <a:rPr b="0" lang="ru-RU" sz="1800" spc="-1" strike="noStrike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 </a:t>
            </a:r>
            <a:r>
              <a:rPr b="1" lang="ru-RU" sz="1800" spc="-1" strike="noStrike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г. Владикавказ,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пр. Генерала Доватора, д. 43, к.1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Тел: +7(8672) 529768 (руководитель), +7(8672)525670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1" name="Рисунок 2" descr="D:\Documents\Desktop\ФОТО ЦЕНТР СОШ\николова 03.04.JPG"/>
          <p:cNvPicPr/>
          <p:nvPr/>
        </p:nvPicPr>
        <p:blipFill>
          <a:blip r:embed="rId1"/>
          <a:stretch/>
        </p:blipFill>
        <p:spPr>
          <a:xfrm rot="5400000">
            <a:off x="5352480" y="3718440"/>
            <a:ext cx="3240000" cy="3024000"/>
          </a:xfrm>
          <a:prstGeom prst="rect">
            <a:avLst/>
          </a:prstGeom>
          <a:ln w="0">
            <a:noFill/>
          </a:ln>
        </p:spPr>
      </p:pic>
      <p:pic>
        <p:nvPicPr>
          <p:cNvPr id="82" name="Рисунок 5" descr="D:\Documents\Downloads\на прозрачном фоне.png"/>
          <p:cNvPicPr/>
          <p:nvPr/>
        </p:nvPicPr>
        <p:blipFill>
          <a:blip r:embed="rId2"/>
          <a:stretch/>
        </p:blipFill>
        <p:spPr>
          <a:xfrm>
            <a:off x="61200" y="188640"/>
            <a:ext cx="1100160" cy="933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6"/>
          <p:cNvGraphicFramePr/>
          <p:nvPr>
            <p:extLst>
              <p:ext uri="{D42A27DB-BD31-4B8C-83A1-F6EECF244321}">
                <p14:modId xmlns:p14="http://schemas.microsoft.com/office/powerpoint/2010/main" val="2438011530"/>
              </p:ext>
            </p:extLst>
          </p:nvPr>
        </p:nvGraphicFramePr>
        <p:xfrm>
          <a:off x="3348000" y="260640"/>
          <a:ext cx="6053400" cy="331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aphicFrame>
        <p:nvGraphicFramePr>
          <p:cNvPr id="7" name="Diagram7"/>
          <p:cNvGraphicFramePr/>
          <p:nvPr>
            <p:extLst>
              <p:ext uri="{D42A27DB-BD31-4B8C-83A1-F6EECF244321}">
                <p14:modId xmlns:p14="http://schemas.microsoft.com/office/powerpoint/2010/main" val="2012247298"/>
              </p:ext>
            </p:extLst>
          </p:nvPr>
        </p:nvGraphicFramePr>
        <p:xfrm>
          <a:off x="323640" y="3285000"/>
          <a:ext cx="4791240" cy="30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Box 3"/>
          <p:cNvSpPr/>
          <p:nvPr/>
        </p:nvSpPr>
        <p:spPr>
          <a:xfrm>
            <a:off x="228240" y="337680"/>
            <a:ext cx="575604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i="1" lang="ru-RU" sz="2000" spc="-1" strike="noStrike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Индивидуальное психологическое сопровождение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4" name="Рисунок 4" descr="G:\фото тина\IMG_4795.jpg"/>
          <p:cNvPicPr/>
          <p:nvPr/>
        </p:nvPicPr>
        <p:blipFill>
          <a:blip r:embed="rId1"/>
          <a:stretch/>
        </p:blipFill>
        <p:spPr>
          <a:xfrm rot="5400000">
            <a:off x="755640" y="548280"/>
            <a:ext cx="2520000" cy="3096000"/>
          </a:xfrm>
          <a:prstGeom prst="rect">
            <a:avLst/>
          </a:prstGeom>
          <a:ln w="0">
            <a:noFill/>
          </a:ln>
          <a:effectLst>
            <a:outerShdw algn="tl" blurRad="291960" dir="2700000" dist="139498" rotWithShape="0">
              <a:srgbClr val="333333">
                <a:alpha val="65000"/>
              </a:srgbClr>
            </a:outerShdw>
          </a:effectLst>
        </p:spPr>
      </p:pic>
      <p:pic>
        <p:nvPicPr>
          <p:cNvPr id="85" name="Рисунок 5" descr="G:\фото тина\IMG_4798.jpg"/>
          <p:cNvPicPr/>
          <p:nvPr/>
        </p:nvPicPr>
        <p:blipFill>
          <a:blip r:embed="rId2"/>
          <a:stretch/>
        </p:blipFill>
        <p:spPr>
          <a:xfrm>
            <a:off x="5019480" y="857880"/>
            <a:ext cx="3096000" cy="2498760"/>
          </a:xfrm>
          <a:prstGeom prst="rect">
            <a:avLst/>
          </a:prstGeom>
          <a:ln w="0">
            <a:noFill/>
          </a:ln>
          <a:effectLst>
            <a:outerShdw algn="tl" blurRad="291960" dir="2700000" dist="139498" rotWithShape="0">
              <a:srgbClr val="333333">
                <a:alpha val="65000"/>
              </a:srgbClr>
            </a:outerShdw>
          </a:effectLst>
        </p:spPr>
      </p:pic>
      <p:pic>
        <p:nvPicPr>
          <p:cNvPr id="86" name="Рисунок 6" descr="G:\фото тина\IMG_4796.jpg"/>
          <p:cNvPicPr/>
          <p:nvPr/>
        </p:nvPicPr>
        <p:blipFill>
          <a:blip r:embed="rId3"/>
          <a:srcRect l="28484" t="0" r="11292" b="0"/>
          <a:stretch/>
        </p:blipFill>
        <p:spPr>
          <a:xfrm rot="5400000">
            <a:off x="862560" y="3503880"/>
            <a:ext cx="2290680" cy="3096000"/>
          </a:xfrm>
          <a:prstGeom prst="rect">
            <a:avLst/>
          </a:prstGeom>
          <a:ln w="0">
            <a:noFill/>
          </a:ln>
          <a:effectLst>
            <a:outerShdw algn="tl" blurRad="29196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87" name="TextBox 7"/>
          <p:cNvSpPr/>
          <p:nvPr/>
        </p:nvSpPr>
        <p:spPr>
          <a:xfrm>
            <a:off x="411480" y="3357000"/>
            <a:ext cx="33120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i="1" lang="ru-RU" sz="1800" spc="-1" strike="noStrike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Дыхательные техники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TextBox 8"/>
          <p:cNvSpPr/>
          <p:nvPr/>
        </p:nvSpPr>
        <p:spPr>
          <a:xfrm>
            <a:off x="503640" y="6196680"/>
            <a:ext cx="30240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i="1" lang="ru-RU" sz="1800" spc="-1" strike="noStrike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Релаксация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TextBox 9"/>
          <p:cNvSpPr/>
          <p:nvPr/>
        </p:nvSpPr>
        <p:spPr>
          <a:xfrm>
            <a:off x="5109120" y="3357000"/>
            <a:ext cx="29520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i="1" lang="ru-RU" sz="1800" spc="-1" strike="noStrike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Гимнастика мозга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0" name="Рисунок 10" descr="G:\фото тина\IMG_4797.jpg"/>
          <p:cNvPicPr/>
          <p:nvPr/>
        </p:nvPicPr>
        <p:blipFill>
          <a:blip r:embed="rId4"/>
          <a:stretch/>
        </p:blipFill>
        <p:spPr>
          <a:xfrm rot="5400000">
            <a:off x="5419080" y="3499560"/>
            <a:ext cx="2297520" cy="3096000"/>
          </a:xfrm>
          <a:prstGeom prst="rect">
            <a:avLst/>
          </a:prstGeom>
          <a:ln w="0">
            <a:noFill/>
          </a:ln>
          <a:effectLst>
            <a:outerShdw algn="tl" blurRad="29196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91" name="TextBox 11"/>
          <p:cNvSpPr/>
          <p:nvPr/>
        </p:nvSpPr>
        <p:spPr>
          <a:xfrm>
            <a:off x="5220000" y="6196680"/>
            <a:ext cx="28342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i="1" lang="ru-RU" sz="1800" spc="-1" strike="noStrike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Самомассаж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Овал 1"/>
          <p:cNvSpPr/>
          <p:nvPr/>
        </p:nvSpPr>
        <p:spPr>
          <a:xfrm>
            <a:off x="1826280" y="1590480"/>
            <a:ext cx="395640" cy="359640"/>
          </a:xfrm>
          <a:prstGeom prst="ellipse">
            <a:avLst/>
          </a:prstGeom>
          <a:gradFill rotWithShape="0">
            <a:gsLst>
              <a:gs pos="0">
                <a:srgbClr val="d0d0d0"/>
              </a:gs>
              <a:gs pos="100000">
                <a:srgbClr val="ededed"/>
              </a:gs>
            </a:gsLst>
            <a:lin ang="16200000"/>
          </a:gradFill>
          <a:ln>
            <a:solidFill>
              <a:srgbClr val="000000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accent1">
                  <a:lumMod val="75000"/>
                </a:schemeClr>
              </a:solidFill>
              <a:latin typeface="Calibri"/>
            </a:endParaRPr>
          </a:p>
        </p:txBody>
      </p:sp>
      <p:sp>
        <p:nvSpPr>
          <p:cNvPr id="93" name="Овал 12"/>
          <p:cNvSpPr/>
          <p:nvPr/>
        </p:nvSpPr>
        <p:spPr>
          <a:xfrm>
            <a:off x="1869480" y="4437000"/>
            <a:ext cx="395640" cy="359640"/>
          </a:xfrm>
          <a:prstGeom prst="ellipse">
            <a:avLst/>
          </a:prstGeom>
          <a:gradFill rotWithShape="0">
            <a:gsLst>
              <a:gs pos="0">
                <a:srgbClr val="d0d0d0"/>
              </a:gs>
              <a:gs pos="100000">
                <a:srgbClr val="ededed"/>
              </a:gs>
            </a:gsLst>
            <a:lin ang="16200000"/>
          </a:gradFill>
          <a:ln>
            <a:solidFill>
              <a:srgbClr val="000000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accent1">
                  <a:lumMod val="75000"/>
                </a:schemeClr>
              </a:solidFill>
              <a:latin typeface="Calibri"/>
            </a:endParaRPr>
          </a:p>
        </p:txBody>
      </p:sp>
      <p:sp>
        <p:nvSpPr>
          <p:cNvPr id="94" name="Овал 13"/>
          <p:cNvSpPr/>
          <p:nvPr/>
        </p:nvSpPr>
        <p:spPr>
          <a:xfrm>
            <a:off x="7452360" y="1590480"/>
            <a:ext cx="503640" cy="614160"/>
          </a:xfrm>
          <a:prstGeom prst="ellipse">
            <a:avLst/>
          </a:prstGeom>
          <a:gradFill rotWithShape="0">
            <a:gsLst>
              <a:gs pos="0">
                <a:srgbClr val="d0d0d0"/>
              </a:gs>
              <a:gs pos="100000">
                <a:srgbClr val="ededed"/>
              </a:gs>
            </a:gsLst>
            <a:lin ang="16200000"/>
          </a:gradFill>
          <a:ln>
            <a:solidFill>
              <a:srgbClr val="000000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accent1">
                  <a:lumMod val="75000"/>
                </a:schemeClr>
              </a:solidFill>
              <a:latin typeface="Calibri"/>
            </a:endParaRPr>
          </a:p>
        </p:txBody>
      </p:sp>
      <p:sp>
        <p:nvSpPr>
          <p:cNvPr id="95" name="Овал 14"/>
          <p:cNvSpPr/>
          <p:nvPr/>
        </p:nvSpPr>
        <p:spPr>
          <a:xfrm>
            <a:off x="6372360" y="4617000"/>
            <a:ext cx="740160" cy="683640"/>
          </a:xfrm>
          <a:prstGeom prst="ellipse">
            <a:avLst/>
          </a:prstGeom>
          <a:gradFill rotWithShape="0">
            <a:gsLst>
              <a:gs pos="0">
                <a:srgbClr val="d0d0d0"/>
              </a:gs>
              <a:gs pos="100000">
                <a:srgbClr val="ededed"/>
              </a:gs>
            </a:gsLst>
            <a:lin ang="16200000"/>
          </a:gradFill>
          <a:ln>
            <a:solidFill>
              <a:srgbClr val="000000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accent1">
                  <a:lumMod val="75000"/>
                </a:schemeClr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8"/>
          <p:cNvGraphicFramePr/>
          <p:nvPr>
            <p:extLst>
              <p:ext uri="{D42A27DB-BD31-4B8C-83A1-F6EECF244321}">
                <p14:modId xmlns:p14="http://schemas.microsoft.com/office/powerpoint/2010/main" val="2472456300"/>
              </p:ext>
            </p:extLst>
          </p:nvPr>
        </p:nvGraphicFramePr>
        <p:xfrm>
          <a:off x="467640" y="188640"/>
          <a:ext cx="8352720" cy="6463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Рисунок 1" descr="D:\Documents\Desktop\Визитка.jpg"/>
          <p:cNvPicPr/>
          <p:nvPr/>
        </p:nvPicPr>
        <p:blipFill>
          <a:blip r:embed="rId1"/>
          <a:srcRect l="2935" t="8609" r="2760" b="3274"/>
          <a:stretch/>
        </p:blipFill>
        <p:spPr>
          <a:xfrm>
            <a:off x="827640" y="332640"/>
            <a:ext cx="7920360" cy="5904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Прямоугольник 3"/>
          <p:cNvSpPr/>
          <p:nvPr/>
        </p:nvSpPr>
        <p:spPr>
          <a:xfrm>
            <a:off x="3924000" y="2014920"/>
            <a:ext cx="4571640" cy="170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i="1" lang="ru-RU" sz="4400" spc="-1" strike="noStrike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Благодарим за внимание!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8" name="Рисунок 4" descr="https://avatars.mds.yandex.net/get-zen-vh/6064696/2a00000181a296a07de6287261ce8752dee7/orig"/>
          <p:cNvPicPr/>
          <p:nvPr/>
        </p:nvPicPr>
        <p:blipFill>
          <a:blip r:embed="rId1"/>
          <a:srcRect l="0" t="0" r="18907" b="7972"/>
          <a:stretch/>
        </p:blipFill>
        <p:spPr>
          <a:xfrm>
            <a:off x="251640" y="3501000"/>
            <a:ext cx="4176000" cy="2880000"/>
          </a:xfrm>
          <a:prstGeom prst="rect">
            <a:avLst/>
          </a:prstGeom>
          <a:ln w="38100">
            <a:noFill/>
          </a:ln>
        </p:spPr>
      </p:pic>
      <p:sp>
        <p:nvSpPr>
          <p:cNvPr id="99" name="Прямоугольник 1"/>
          <p:cNvSpPr/>
          <p:nvPr/>
        </p:nvSpPr>
        <p:spPr>
          <a:xfrm>
            <a:off x="539640" y="290880"/>
            <a:ext cx="3240000" cy="17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i="1" lang="ru-RU" sz="1800" spc="-1" strike="noStrike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«Эмоции - это ветер, который надувает паруса.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1800" spc="-1" strike="noStrike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Он может привести корабль в движение,</a:t>
            </a:r>
            <a:r>
              <a:rPr b="1" lang="ru-RU" sz="1800" spc="-1" strike="noStrike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 </a:t>
            </a:r>
            <a:r>
              <a:rPr b="1" i="1" lang="ru-RU" sz="1800" spc="-1" strike="noStrike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а может потопить его».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1800" spc="-1" strike="noStrike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                                </a:t>
            </a:r>
            <a:r>
              <a:rPr b="1" i="1" lang="ru-RU" sz="1800" spc="-1" strike="noStrike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Вольтер</a:t>
            </a:r>
            <a:r>
              <a:rPr b="1" lang="ru-RU" sz="1800" spc="-1" strike="noStrike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 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Рисунок 3"/>
          <p:cNvSpPr/>
          <p:nvPr/>
        </p:nvSpPr>
        <p:spPr>
          <a:xfrm>
            <a:off x="-2000160" y="-571680"/>
            <a:ext cx="8214840" cy="7857720"/>
          </a:xfrm>
          <a:prstGeom prst="ellipse">
            <a:avLst/>
          </a:prstGeom>
          <a:blipFill rotWithShape="0">
            <a:blip r:embed="rId1"/>
            <a:srcRect/>
            <a:stretch/>
          </a:blipFill>
          <a:ln w="28575">
            <a:noFill/>
          </a:ln>
          <a:effectLst>
            <a:outerShdw algn="ctr" dist="50760" rotWithShape="0" sx="1000" sy="100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Прямоугольник 4"/>
          <p:cNvSpPr/>
          <p:nvPr/>
        </p:nvSpPr>
        <p:spPr>
          <a:xfrm>
            <a:off x="1428840" y="2786040"/>
            <a:ext cx="7714800" cy="27144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eeece1">
                <a:lumMod val="90000"/>
              </a:srgbClr>
            </a:solidFill>
            <a:round/>
          </a:ln>
          <a:effectLst>
            <a:softEdge rad="6336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52" name="TextBox 2"/>
          <p:cNvSpPr/>
          <p:nvPr/>
        </p:nvSpPr>
        <p:spPr>
          <a:xfrm>
            <a:off x="1500120" y="3000240"/>
            <a:ext cx="7993080" cy="191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Стресс - (от англ. stress — давление, напряжение) представляет собой состояние чрезмерно сильного и длительного психологического напряжения, которое возникает у человека, когда его нервная система получает эмоциональную перегрузку.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1"/>
          <p:cNvSpPr/>
          <p:nvPr/>
        </p:nvSpPr>
        <p:spPr>
          <a:xfrm>
            <a:off x="285840" y="500040"/>
            <a:ext cx="8666280" cy="13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Признаки стрессового напряжения</a:t>
            </a:r>
            <a:r>
              <a:rPr b="0" lang="ru-RU" sz="1800" spc="-1" strike="noStrike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92160">
              <a:lnSpc>
                <a:spcPct val="100000"/>
              </a:lnSpc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92160">
              <a:lnSpc>
                <a:spcPct val="100000"/>
              </a:lnSpc>
            </a:pPr>
            <a:r>
              <a:rPr b="1" i="1" lang="ru-RU" sz="2000" spc="-1" strike="noStrike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  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92160">
              <a:lnSpc>
                <a:spcPct val="100000"/>
              </a:lnSpc>
            </a:pPr>
            <a:r>
              <a:rPr b="1" i="1" lang="ru-RU" sz="2000" spc="-1" strike="noStrike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 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" name="Diagram1"/>
          <p:cNvGraphicFramePr/>
          <p:nvPr>
            <p:extLst>
              <p:ext uri="{D42A27DB-BD31-4B8C-83A1-F6EECF244321}">
                <p14:modId xmlns:p14="http://schemas.microsoft.com/office/powerpoint/2010/main" val="721002474"/>
              </p:ext>
            </p:extLst>
          </p:nvPr>
        </p:nvGraphicFramePr>
        <p:xfrm>
          <a:off x="285840" y="1000080"/>
          <a:ext cx="8429400" cy="5857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1"/>
          <p:cNvSpPr/>
          <p:nvPr/>
        </p:nvSpPr>
        <p:spPr>
          <a:xfrm>
            <a:off x="1143000" y="571320"/>
            <a:ext cx="676800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Причина </a:t>
            </a:r>
            <a:r>
              <a:rPr b="1" lang="ru-RU" sz="2800" spc="-1" strike="noStrike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экзаменационного</a:t>
            </a:r>
            <a:r>
              <a:rPr b="0" lang="ru-RU" sz="2800" spc="-1" strike="noStrike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 стресса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" name="Diagram2"/>
          <p:cNvGraphicFramePr/>
          <p:nvPr>
            <p:extLst>
              <p:ext uri="{D42A27DB-BD31-4B8C-83A1-F6EECF244321}">
                <p14:modId xmlns:p14="http://schemas.microsoft.com/office/powerpoint/2010/main" val="2361328313"/>
              </p:ext>
            </p:extLst>
          </p:nvPr>
        </p:nvGraphicFramePr>
        <p:xfrm>
          <a:off x="785880" y="1857240"/>
          <a:ext cx="7643520" cy="407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Полилиния 15"/>
          <p:cNvSpPr/>
          <p:nvPr/>
        </p:nvSpPr>
        <p:spPr>
          <a:xfrm>
            <a:off x="-1071720" y="0"/>
            <a:ext cx="3707640" cy="7318080"/>
          </a:xfrm>
          <a:custGeom>
            <a:avLst/>
            <a:gdLst>
              <a:gd name="textAreaLeft" fmla="*/ 0 w 3707640"/>
              <a:gd name="textAreaRight" fmla="*/ 3708000 w 3707640"/>
              <a:gd name="textAreaTop" fmla="*/ 0 h 7318080"/>
              <a:gd name="textAreaBottom" fmla="*/ 7318440 h 7318080"/>
            </a:gdLst>
            <a:ahLst/>
            <a:rect l="textAreaLeft" t="textAreaTop" r="textAreaRight" b="textAreaBottom"/>
            <a:pathLst>
              <a:path w="5005633" h="7271209">
                <a:moveTo>
                  <a:pt x="2187019" y="0"/>
                </a:moveTo>
                <a:cubicBezTo>
                  <a:pt x="2922309" y="457985"/>
                  <a:pt x="3657600" y="915971"/>
                  <a:pt x="4015819" y="1800520"/>
                </a:cubicBezTo>
                <a:cubicBezTo>
                  <a:pt x="4374038" y="2685069"/>
                  <a:pt x="5005633" y="4562574"/>
                  <a:pt x="4336330" y="5307291"/>
                </a:cubicBezTo>
                <a:cubicBezTo>
                  <a:pt x="3667027" y="6052008"/>
                  <a:pt x="903402" y="7271209"/>
                  <a:pt x="0" y="6268825"/>
                </a:cubicBezTo>
              </a:path>
            </a:pathLst>
          </a:custGeom>
          <a:noFill/>
          <a:ln>
            <a:solidFill>
              <a:srgbClr val="4a7ebb"/>
            </a:solidFill>
            <a:round/>
          </a:ln>
          <a:effectLst>
            <a:innerShdw blurRad="63500" dir="18900000" dist="508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1" lang="ru-RU" sz="1800" spc="-1" strike="noStrike">
              <a:solidFill>
                <a:schemeClr val="accent2"/>
              </a:solidFill>
              <a:latin typeface="Calibri"/>
            </a:endParaRPr>
          </a:p>
        </p:txBody>
      </p:sp>
      <p:sp>
        <p:nvSpPr>
          <p:cNvPr id="56" name="Прямоугольник 1"/>
          <p:cNvSpPr/>
          <p:nvPr/>
        </p:nvSpPr>
        <p:spPr>
          <a:xfrm>
            <a:off x="1220400" y="133560"/>
            <a:ext cx="8064360" cy="9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Провокаторы стресса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TextBox 6"/>
          <p:cNvSpPr/>
          <p:nvPr/>
        </p:nvSpPr>
        <p:spPr>
          <a:xfrm>
            <a:off x="2786040" y="2071800"/>
            <a:ext cx="6143400" cy="1186920"/>
          </a:xfrm>
          <a:prstGeom prst="rect">
            <a:avLst/>
          </a:pr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i="1" lang="ru-RU" sz="1800" spc="-1" strike="noStrike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Недостаток информации о процедуре экзамена,  отсутствие возможности получить поддержку взрослых, повышенный уровень тревоги учащихся на экзамене.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TextBox 7"/>
          <p:cNvSpPr/>
          <p:nvPr/>
        </p:nvSpPr>
        <p:spPr>
          <a:xfrm>
            <a:off x="2071800" y="1285920"/>
            <a:ext cx="6857640" cy="363960"/>
          </a:xfrm>
          <a:prstGeom prst="rect">
            <a:avLst/>
          </a:pr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i="1" lang="ru-RU" sz="1800" spc="-1" strike="noStrike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Давление со стороны учителей и родителей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TextBox 8"/>
          <p:cNvSpPr/>
          <p:nvPr/>
        </p:nvSpPr>
        <p:spPr>
          <a:xfrm>
            <a:off x="3286080" y="4143240"/>
            <a:ext cx="6143400" cy="912600"/>
          </a:xfrm>
          <a:prstGeom prst="rect">
            <a:avLst/>
          </a:pr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i="1" lang="ru-RU" sz="1800" spc="-1" strike="noStrike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Недостаточный объем знаний, неспособность гибко оперировать системой учебных тем и  понятий предмета.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TextBox 9"/>
          <p:cNvSpPr/>
          <p:nvPr/>
        </p:nvSpPr>
        <p:spPr>
          <a:xfrm>
            <a:off x="1928880" y="5572080"/>
            <a:ext cx="7214760" cy="912600"/>
          </a:xfrm>
          <a:prstGeom prst="rect">
            <a:avLst/>
          </a:pr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i="1" lang="ru-RU" sz="1800" spc="-1" strike="noStrike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Отсутствие четкой стратегии деятельности, трудности, связанные со спецификой фиксирования ответов, трудности, связанные с критериями оценки и оценивания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Рисунок 10"/>
          <p:cNvSpPr/>
          <p:nvPr/>
        </p:nvSpPr>
        <p:spPr>
          <a:xfrm>
            <a:off x="1857240" y="4071960"/>
            <a:ext cx="1035360" cy="945720"/>
          </a:xfrm>
          <a:prstGeom prst="flowChartConnector">
            <a:avLst/>
          </a:prstGeom>
          <a:blipFill rotWithShape="0">
            <a:blip r:embed="rId1"/>
            <a:srcRect/>
            <a:stretch/>
          </a:blipFill>
          <a:ln w="0">
            <a:solidFill>
              <a:srgbClr val="ffffff">
                <a:lumMod val="50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Рисунок 11"/>
          <p:cNvSpPr/>
          <p:nvPr/>
        </p:nvSpPr>
        <p:spPr>
          <a:xfrm>
            <a:off x="357120" y="214200"/>
            <a:ext cx="1642680" cy="1609200"/>
          </a:xfrm>
          <a:prstGeom prst="ellipse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Рисунок 12"/>
          <p:cNvSpPr/>
          <p:nvPr/>
        </p:nvSpPr>
        <p:spPr>
          <a:xfrm>
            <a:off x="1500120" y="2143080"/>
            <a:ext cx="1213920" cy="1140840"/>
          </a:xfrm>
          <a:prstGeom prst="ellipse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Рисунок 13"/>
          <p:cNvSpPr/>
          <p:nvPr/>
        </p:nvSpPr>
        <p:spPr>
          <a:xfrm>
            <a:off x="714240" y="5786280"/>
            <a:ext cx="785520" cy="785520"/>
          </a:xfrm>
          <a:prstGeom prst="ellipse">
            <a:avLst/>
          </a:pr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65" name="Прямая соединительная линия 17"/>
          <p:cNvCxnSpPr/>
          <p:nvPr/>
        </p:nvCxnSpPr>
        <p:spPr>
          <a:xfrm>
            <a:off x="3357360" y="642600"/>
            <a:ext cx="3858120" cy="360"/>
          </a:xfrm>
          <a:prstGeom prst="straightConnector1">
            <a:avLst/>
          </a:prstGeom>
          <a:ln>
            <a:solidFill>
              <a:srgbClr val="4a7ebb"/>
            </a:solidFill>
            <a:round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3"/>
          <p:cNvGraphicFramePr/>
          <p:nvPr>
            <p:extLst>
              <p:ext uri="{D42A27DB-BD31-4B8C-83A1-F6EECF244321}">
                <p14:modId xmlns:p14="http://schemas.microsoft.com/office/powerpoint/2010/main" val="697826499"/>
              </p:ext>
            </p:extLst>
          </p:nvPr>
        </p:nvGraphicFramePr>
        <p:xfrm>
          <a:off x="179640" y="692640"/>
          <a:ext cx="6624360" cy="5359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66" name="TextBox 7"/>
          <p:cNvSpPr/>
          <p:nvPr/>
        </p:nvSpPr>
        <p:spPr>
          <a:xfrm>
            <a:off x="6660360" y="1340640"/>
            <a:ext cx="2333880" cy="9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i="1" lang="ru-RU" sz="2800" spc="-1" strike="noStrike">
                <a:solidFill>
                  <a:srgbClr val="000000"/>
                </a:solidFill>
                <a:latin typeface="Times New Roman"/>
              </a:rPr>
              <a:t>Давление окружающих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Прямоугольник 1"/>
          <p:cNvSpPr/>
          <p:nvPr/>
        </p:nvSpPr>
        <p:spPr>
          <a:xfrm>
            <a:off x="611640" y="404640"/>
            <a:ext cx="820872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Что делать учащемуся?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4" name="Diagram4"/>
          <p:cNvGraphicFramePr/>
          <p:nvPr>
            <p:extLst>
              <p:ext uri="{D42A27DB-BD31-4B8C-83A1-F6EECF244321}">
                <p14:modId xmlns:p14="http://schemas.microsoft.com/office/powerpoint/2010/main" val="2191942308"/>
              </p:ext>
            </p:extLst>
          </p:nvPr>
        </p:nvGraphicFramePr>
        <p:xfrm>
          <a:off x="1259640" y="1628640"/>
          <a:ext cx="7272360" cy="475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Прямоугольник 1"/>
          <p:cNvSpPr/>
          <p:nvPr/>
        </p:nvSpPr>
        <p:spPr>
          <a:xfrm>
            <a:off x="2288880" y="446040"/>
            <a:ext cx="376092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Что делать родителю?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Прямоугольник 2"/>
          <p:cNvSpPr/>
          <p:nvPr/>
        </p:nvSpPr>
        <p:spPr>
          <a:xfrm>
            <a:off x="539640" y="1119960"/>
            <a:ext cx="8424720" cy="76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2400" spc="-1" strike="noStrike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Прежде всего, нужно успокоится самому: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5" name="Diagram5"/>
          <p:cNvGraphicFramePr/>
          <p:nvPr>
            <p:extLst>
              <p:ext uri="{D42A27DB-BD31-4B8C-83A1-F6EECF244321}">
                <p14:modId xmlns:p14="http://schemas.microsoft.com/office/powerpoint/2010/main" val="3945177274"/>
              </p:ext>
            </p:extLst>
          </p:nvPr>
        </p:nvGraphicFramePr>
        <p:xfrm>
          <a:off x="323640" y="1700640"/>
          <a:ext cx="8712720" cy="4999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Прямоугольник 2"/>
          <p:cNvSpPr/>
          <p:nvPr/>
        </p:nvSpPr>
        <p:spPr>
          <a:xfrm>
            <a:off x="251640" y="824040"/>
            <a:ext cx="8280720" cy="893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2000" spc="-1" strike="noStrike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Переключение. Начинайте думать о чем-нибудь для вас актуальном, полезном, приятном.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2000" spc="-1" strike="noStrike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Сравнение. Сравните своё состояние с состоянием и положением других людей.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2000" spc="-1" strike="noStrike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Накопление радости. Вспомните события, вызывающие у вас даже маленькую радость.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2000" spc="-1" strike="noStrike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Мобилизация юмора. Смех - противодействует стрессу.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2000" spc="-1" strike="noStrike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Интеллектуальная переработка. «Нет худа без добра».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2000" spc="-1" strike="noStrike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Разрядка (физическая работа, игра, любимые занятия).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2000" spc="-1" strike="noStrike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Быстрое общее мышечное расслабление (релаксация).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 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 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Следует помнить, что истинной причиной стресса являются не люди, не разочарования, не ошибки, а то как вы к этому относитесь. 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TextBox 3"/>
          <p:cNvSpPr/>
          <p:nvPr/>
        </p:nvSpPr>
        <p:spPr>
          <a:xfrm>
            <a:off x="107640" y="332640"/>
            <a:ext cx="813672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Как справиться со стрессом?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72" name="Прямая соединительная линия 4"/>
          <p:cNvCxnSpPr/>
          <p:nvPr/>
        </p:nvCxnSpPr>
        <p:spPr>
          <a:xfrm>
            <a:off x="395280" y="1916640"/>
            <a:ext cx="8137440" cy="360"/>
          </a:xfrm>
          <a:prstGeom prst="straightConnector1">
            <a:avLst/>
          </a:prstGeom>
          <a:ln>
            <a:solidFill>
              <a:srgbClr val="4a7ebb"/>
            </a:solidFill>
            <a:round/>
          </a:ln>
        </p:spPr>
      </p:cxnSp>
      <p:cxnSp>
        <p:nvCxnSpPr>
          <p:cNvPr id="73" name="Прямая соединительная линия 5"/>
          <p:cNvCxnSpPr/>
          <p:nvPr/>
        </p:nvCxnSpPr>
        <p:spPr>
          <a:xfrm>
            <a:off x="395280" y="2867760"/>
            <a:ext cx="8137440" cy="360"/>
          </a:xfrm>
          <a:prstGeom prst="straightConnector1">
            <a:avLst/>
          </a:prstGeom>
          <a:ln>
            <a:solidFill>
              <a:srgbClr val="4a7ebb"/>
            </a:solidFill>
            <a:round/>
          </a:ln>
        </p:spPr>
      </p:cxnSp>
      <p:cxnSp>
        <p:nvCxnSpPr>
          <p:cNvPr id="74" name="Прямая соединительная линия 6"/>
          <p:cNvCxnSpPr/>
          <p:nvPr/>
        </p:nvCxnSpPr>
        <p:spPr>
          <a:xfrm>
            <a:off x="467280" y="3789000"/>
            <a:ext cx="8137440" cy="360"/>
          </a:xfrm>
          <a:prstGeom prst="straightConnector1">
            <a:avLst/>
          </a:prstGeom>
          <a:ln>
            <a:solidFill>
              <a:srgbClr val="4a7ebb"/>
            </a:solidFill>
            <a:round/>
          </a:ln>
        </p:spPr>
      </p:cxnSp>
      <p:cxnSp>
        <p:nvCxnSpPr>
          <p:cNvPr id="75" name="Прямая соединительная линия 7"/>
          <p:cNvCxnSpPr/>
          <p:nvPr/>
        </p:nvCxnSpPr>
        <p:spPr>
          <a:xfrm>
            <a:off x="467280" y="4437000"/>
            <a:ext cx="8137440" cy="360"/>
          </a:xfrm>
          <a:prstGeom prst="straightConnector1">
            <a:avLst/>
          </a:prstGeom>
          <a:ln>
            <a:solidFill>
              <a:srgbClr val="4a7ebb"/>
            </a:solidFill>
            <a:round/>
          </a:ln>
        </p:spPr>
      </p:cxnSp>
      <p:cxnSp>
        <p:nvCxnSpPr>
          <p:cNvPr id="76" name="Прямая соединительная линия 8"/>
          <p:cNvCxnSpPr/>
          <p:nvPr/>
        </p:nvCxnSpPr>
        <p:spPr>
          <a:xfrm>
            <a:off x="467280" y="5085000"/>
            <a:ext cx="8137440" cy="360"/>
          </a:xfrm>
          <a:prstGeom prst="straightConnector1">
            <a:avLst/>
          </a:prstGeom>
          <a:ln>
            <a:solidFill>
              <a:srgbClr val="4a7ebb"/>
            </a:solidFill>
            <a:round/>
          </a:ln>
        </p:spPr>
      </p:cxnSp>
      <p:cxnSp>
        <p:nvCxnSpPr>
          <p:cNvPr id="77" name="Прямая соединительная линия 9"/>
          <p:cNvCxnSpPr/>
          <p:nvPr/>
        </p:nvCxnSpPr>
        <p:spPr>
          <a:xfrm>
            <a:off x="467280" y="5589000"/>
            <a:ext cx="8137440" cy="360"/>
          </a:xfrm>
          <a:prstGeom prst="straightConnector1">
            <a:avLst/>
          </a:prstGeom>
          <a:ln>
            <a:solidFill>
              <a:srgbClr val="4a7ebb"/>
            </a:solidFill>
            <a:round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811</TotalTime>
  <Application>EasyOffice/7.5.0.3.0$Windows_X86_64 LibreOffice_project/05980a1173aba1d90dea3e57af5a30614ff95426</Application>
  <AppVersion>15.0000</AppVersion>
  <Words>745</Words>
  <Paragraphs>122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2023-03-13T09:25:04Z</dcterms:created>
  <dc:creator>User</dc:creator>
  <dc:description/>
  <dc:language>ru-RU</dc:language>
  <cp:lastModifiedBy/>
  <dcterms:modified xsi:type="dcterms:W3CDTF">2023-03-17T13:16:24Z</dcterms:modified>
  <cp:revision>58</cp:revision>
  <dc:subject/>
  <dc:title>Предэкзаменационный стресс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</vt:i4>
  </property>
  <property fmtid="{D5CDD505-2E9C-101B-9397-08002B2CF9AE}" pid="3" name="PresentationFormat">
    <vt:lpwstr>Экран (4:3)</vt:lpwstr>
  </property>
  <property fmtid="{D5CDD505-2E9C-101B-9397-08002B2CF9AE}" pid="4" name="Slides">
    <vt:i4>16</vt:i4>
  </property>
</Properties>
</file>